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IBM Plex Mono" charset="1" panose="020B0509050203000203"/>
      <p:regular r:id="rId10"/>
    </p:embeddedFont>
    <p:embeddedFont>
      <p:font typeface="IBM Plex Mono Bold" charset="1" panose="020B0809050203000203"/>
      <p:regular r:id="rId11"/>
    </p:embeddedFont>
    <p:embeddedFont>
      <p:font typeface="IBM Plex Mono Italics" charset="1" panose="020B0509050203000203"/>
      <p:regular r:id="rId12"/>
    </p:embeddedFont>
    <p:embeddedFont>
      <p:font typeface="IBM Plex Mono Bold Italics" charset="1" panose="020B0809050203000203"/>
      <p:regular r:id="rId13"/>
    </p:embeddedFont>
    <p:embeddedFont>
      <p:font typeface="Poppins ExtraBold" charset="1" panose="00000900000000000000"/>
      <p:regular r:id="rId14"/>
    </p:embeddedFont>
    <p:embeddedFont>
      <p:font typeface="Poppins ExtraBold Bold" charset="1" panose="00000A00000000000000"/>
      <p:regular r:id="rId15"/>
    </p:embeddedFont>
    <p:embeddedFont>
      <p:font typeface="Poppins ExtraBold Italics" charset="1" panose="00000900000000000000"/>
      <p:regular r:id="rId16"/>
    </p:embeddedFont>
    <p:embeddedFont>
      <p:font typeface="Poppins ExtraBold Bold Italics" charset="1" panose="00000A00000000000000"/>
      <p:regular r:id="rId17"/>
    </p:embeddedFont>
    <p:embeddedFont>
      <p:font typeface="Poppins" charset="1" panose="00000500000000000000"/>
      <p:regular r:id="rId18"/>
    </p:embeddedFont>
    <p:embeddedFont>
      <p:font typeface="Poppins Bold" charset="1" panose="00000800000000000000"/>
      <p:regular r:id="rId19"/>
    </p:embeddedFont>
    <p:embeddedFont>
      <p:font typeface="Poppins Italics" charset="1" panose="00000500000000000000"/>
      <p:regular r:id="rId20"/>
    </p:embeddedFont>
    <p:embeddedFont>
      <p:font typeface="Poppins Bold Italics" charset="1" panose="000008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7A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0882" y="6580383"/>
            <a:ext cx="19009765" cy="1749593"/>
            <a:chOff x="0" y="0"/>
            <a:chExt cx="5006687" cy="460798"/>
          </a:xfrm>
        </p:grpSpPr>
        <p:sp>
          <p:nvSpPr>
            <p:cNvPr name="Freeform 3" id="3"/>
            <p:cNvSpPr/>
            <p:nvPr/>
          </p:nvSpPr>
          <p:spPr>
            <a:xfrm flipH="false" flipV="false">
              <a:off x="0" y="0"/>
              <a:ext cx="5006687" cy="460798"/>
            </a:xfrm>
            <a:custGeom>
              <a:avLst/>
              <a:gdLst/>
              <a:ahLst/>
              <a:cxnLst/>
              <a:rect r="r" b="b" t="t" l="l"/>
              <a:pathLst>
                <a:path h="460798" w="5006687">
                  <a:moveTo>
                    <a:pt x="0" y="0"/>
                  </a:moveTo>
                  <a:lnTo>
                    <a:pt x="5006687" y="0"/>
                  </a:lnTo>
                  <a:lnTo>
                    <a:pt x="5006687" y="460798"/>
                  </a:lnTo>
                  <a:lnTo>
                    <a:pt x="0" y="4607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00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5131" t="25125" r="4547" b="11123"/>
          <a:stretch>
            <a:fillRect/>
          </a:stretch>
        </p:blipFill>
        <p:spPr>
          <a:xfrm flipH="false" flipV="false" rot="0">
            <a:off x="1370094" y="6990514"/>
            <a:ext cx="7626837" cy="100037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829656" y="7111846"/>
            <a:ext cx="1429644" cy="75771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312944" y="3739365"/>
            <a:ext cx="11257437" cy="1799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233"/>
              </a:lnSpc>
            </a:pPr>
            <a:r>
              <a:rPr lang="en-US" sz="13592">
                <a:solidFill>
                  <a:srgbClr val="FFFFFF"/>
                </a:solidFill>
                <a:latin typeface="Poppins ExtraBold Bold"/>
              </a:rPr>
              <a:t>TITLE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38284" t="0" r="0" b="929"/>
          <a:stretch>
            <a:fillRect/>
          </a:stretch>
        </p:blipFill>
        <p:spPr>
          <a:xfrm flipH="true" flipV="true" rot="0">
            <a:off x="11649059" y="-76200"/>
            <a:ext cx="6638941" cy="55462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373941" y="0"/>
            <a:ext cx="3914059" cy="10287000"/>
            <a:chOff x="0" y="0"/>
            <a:chExt cx="1030863" cy="2709333"/>
          </a:xfrm>
        </p:grpSpPr>
        <p:sp>
          <p:nvSpPr>
            <p:cNvPr name="Freeform 3" id="3"/>
            <p:cNvSpPr/>
            <p:nvPr/>
          </p:nvSpPr>
          <p:spPr>
            <a:xfrm flipH="false" flipV="false">
              <a:off x="0" y="0"/>
              <a:ext cx="1030863" cy="2709333"/>
            </a:xfrm>
            <a:custGeom>
              <a:avLst/>
              <a:gdLst/>
              <a:ahLst/>
              <a:cxnLst/>
              <a:rect r="r" b="b" t="t" l="l"/>
              <a:pathLst>
                <a:path h="2709333" w="1030863">
                  <a:moveTo>
                    <a:pt x="0" y="0"/>
                  </a:moveTo>
                  <a:lnTo>
                    <a:pt x="1030863" y="0"/>
                  </a:lnTo>
                  <a:lnTo>
                    <a:pt x="103086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A5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172918"/>
            <a:ext cx="16230600" cy="1122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649"/>
              </a:lnSpc>
              <a:spcBef>
                <a:spcPct val="0"/>
              </a:spcBef>
            </a:pPr>
            <a:r>
              <a:rPr lang="en-US" sz="8499">
                <a:solidFill>
                  <a:srgbClr val="0E5041"/>
                </a:solidFill>
                <a:latin typeface="Poppins ExtraBold Bold"/>
              </a:rPr>
              <a:t>TITLE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4373941" y="0"/>
            <a:ext cx="3914059" cy="10287000"/>
            <a:chOff x="0" y="0"/>
            <a:chExt cx="5218745" cy="137160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32211" t="-46076" r="30783" b="-40804"/>
            <a:stretch>
              <a:fillRect/>
            </a:stretch>
          </p:blipFill>
          <p:spPr>
            <a:xfrm flipH="false" flipV="false">
              <a:off x="0" y="0"/>
              <a:ext cx="5218745" cy="13716000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1028700" y="4442365"/>
            <a:ext cx="11384227" cy="539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E5041"/>
                </a:solidFill>
                <a:latin typeface="Poppins"/>
              </a:rPr>
              <a:t>Text</a:t>
            </a:r>
          </a:p>
        </p:txBody>
      </p:sp>
      <p:sp>
        <p:nvSpPr>
          <p:cNvPr name="AutoShape 9" id="9"/>
          <p:cNvSpPr/>
          <p:nvPr/>
        </p:nvSpPr>
        <p:spPr>
          <a:xfrm>
            <a:off x="1028700" y="3752613"/>
            <a:ext cx="1170379" cy="0"/>
          </a:xfrm>
          <a:prstGeom prst="line">
            <a:avLst/>
          </a:prstGeom>
          <a:ln cap="flat" w="76200">
            <a:solidFill>
              <a:srgbClr val="9BCD4B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7259300" y="9258300"/>
            <a:ext cx="595859" cy="5912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836573"/>
            <a:ext cx="18288000" cy="3673146"/>
            <a:chOff x="0" y="0"/>
            <a:chExt cx="24384000" cy="4897528"/>
          </a:xfrm>
        </p:grpSpPr>
        <p:sp>
          <p:nvSpPr>
            <p:cNvPr name="AutoShape 3" id="3"/>
            <p:cNvSpPr/>
            <p:nvPr/>
          </p:nvSpPr>
          <p:spPr>
            <a:xfrm>
              <a:off x="0" y="0"/>
              <a:ext cx="24384000" cy="4897528"/>
            </a:xfrm>
            <a:prstGeom prst="rect">
              <a:avLst/>
            </a:prstGeom>
            <a:solidFill>
              <a:srgbClr val="007A53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true" flipV="false" rot="0">
            <a:off x="-246339" y="-1946303"/>
            <a:ext cx="4137403" cy="389260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7259300" y="9258300"/>
            <a:ext cx="595859" cy="59121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50000"/>
          <a:stretch>
            <a:fillRect/>
          </a:stretch>
        </p:blipFill>
        <p:spPr>
          <a:xfrm flipH="true" flipV="false" rot="0">
            <a:off x="3398583" y="-109730"/>
            <a:ext cx="4137403" cy="1946303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2985510"/>
            <a:ext cx="16230600" cy="995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750"/>
              </a:lnSpc>
              <a:spcBef>
                <a:spcPct val="0"/>
              </a:spcBef>
            </a:pPr>
            <a:r>
              <a:rPr lang="en-US" sz="7500">
                <a:solidFill>
                  <a:srgbClr val="0E5041"/>
                </a:solidFill>
                <a:latin typeface="Poppins ExtraBold Bold"/>
              </a:rPr>
              <a:t>TITLE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4914550"/>
            <a:ext cx="11384227" cy="539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E5041"/>
                </a:solidFill>
                <a:latin typeface="Poppins"/>
              </a:rPr>
              <a:t>Text</a:t>
            </a:r>
          </a:p>
        </p:txBody>
      </p:sp>
      <p:sp>
        <p:nvSpPr>
          <p:cNvPr name="AutoShape 9" id="9"/>
          <p:cNvSpPr/>
          <p:nvPr/>
        </p:nvSpPr>
        <p:spPr>
          <a:xfrm>
            <a:off x="1028700" y="4432146"/>
            <a:ext cx="1170379" cy="0"/>
          </a:xfrm>
          <a:prstGeom prst="line">
            <a:avLst/>
          </a:prstGeom>
          <a:ln cap="flat" w="76200">
            <a:solidFill>
              <a:srgbClr val="9BCD4B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7A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5000"/>
          </a:blip>
          <a:srcRect l="38284" t="0" r="0" b="929"/>
          <a:stretch>
            <a:fillRect/>
          </a:stretch>
        </p:blipFill>
        <p:spPr>
          <a:xfrm flipH="true" flipV="false" rot="0">
            <a:off x="6884509" y="681191"/>
            <a:ext cx="11762590" cy="9826595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0" y="0"/>
            <a:ext cx="6107322" cy="10757840"/>
          </a:xfrm>
          <a:prstGeom prst="rect">
            <a:avLst/>
          </a:prstGeom>
          <a:solidFill>
            <a:srgbClr val="FEFEFE"/>
          </a:solidFill>
        </p:spPr>
      </p:sp>
      <p:sp>
        <p:nvSpPr>
          <p:cNvPr name="AutoShape 4" id="4"/>
          <p:cNvSpPr/>
          <p:nvPr/>
        </p:nvSpPr>
        <p:spPr>
          <a:xfrm>
            <a:off x="1028700" y="8976720"/>
            <a:ext cx="1170379" cy="0"/>
          </a:xfrm>
          <a:prstGeom prst="line">
            <a:avLst/>
          </a:prstGeom>
          <a:ln cap="flat" w="76200">
            <a:solidFill>
              <a:srgbClr val="9BCD4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028700" y="7625689"/>
            <a:ext cx="3982851" cy="979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999"/>
              </a:lnSpc>
            </a:pPr>
            <a:r>
              <a:rPr lang="en-US" sz="6999">
                <a:solidFill>
                  <a:srgbClr val="0E5041"/>
                </a:solidFill>
                <a:latin typeface="Poppins ExtraBold Bold"/>
              </a:rPr>
              <a:t>TITLE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7259300" y="9258300"/>
            <a:ext cx="595859" cy="5912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47216" y="0"/>
            <a:ext cx="7146893" cy="10287000"/>
            <a:chOff x="0" y="0"/>
            <a:chExt cx="9529190" cy="13716000"/>
          </a:xfrm>
        </p:grpSpPr>
        <p:sp>
          <p:nvSpPr>
            <p:cNvPr name="AutoShape 3" id="3"/>
            <p:cNvSpPr/>
            <p:nvPr/>
          </p:nvSpPr>
          <p:spPr>
            <a:xfrm>
              <a:off x="0" y="0"/>
              <a:ext cx="9529190" cy="13716000"/>
            </a:xfrm>
            <a:prstGeom prst="rect">
              <a:avLst/>
            </a:prstGeom>
            <a:solidFill>
              <a:srgbClr val="007A53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alphaModFix amt="50000"/>
          </a:blip>
          <a:srcRect l="0" t="0" r="0" b="0"/>
          <a:stretch>
            <a:fillRect/>
          </a:stretch>
        </p:blipFill>
        <p:spPr>
          <a:xfrm flipH="true" flipV="false" rot="0">
            <a:off x="-450500" y="-401085"/>
            <a:ext cx="5285614" cy="497288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alphaModFix amt="50000"/>
          </a:blip>
          <a:srcRect l="0" t="50002" r="51523" b="0"/>
          <a:stretch>
            <a:fillRect/>
          </a:stretch>
        </p:blipFill>
        <p:spPr>
          <a:xfrm flipH="true" flipV="false" rot="5400000">
            <a:off x="-366660" y="4436923"/>
            <a:ext cx="2562256" cy="248633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7259300" y="9258300"/>
            <a:ext cx="595859" cy="591217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>
            <a:off x="7666076" y="2964955"/>
            <a:ext cx="1170379" cy="0"/>
          </a:xfrm>
          <a:prstGeom prst="line">
            <a:avLst/>
          </a:prstGeom>
          <a:ln cap="flat" w="76200">
            <a:solidFill>
              <a:srgbClr val="9BCD4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7636377" y="1506263"/>
            <a:ext cx="6767181" cy="1050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99"/>
              </a:lnSpc>
            </a:pPr>
            <a:r>
              <a:rPr lang="en-US" sz="7499">
                <a:solidFill>
                  <a:srgbClr val="0E5041"/>
                </a:solidFill>
                <a:latin typeface="Poppins ExtraBold Bold"/>
              </a:rPr>
              <a:t>TITLE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666076" y="3487681"/>
            <a:ext cx="8782050" cy="539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E5041"/>
                </a:solidFill>
                <a:latin typeface="Poppins"/>
              </a:rPr>
              <a:t>Text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DAFd70IhTPw</dc:identifier>
  <dcterms:modified xsi:type="dcterms:W3CDTF">2011-08-01T06:04:30Z</dcterms:modified>
  <cp:revision>1</cp:revision>
  <dc:title> PIE Powerpoint Template</dc:title>
</cp:coreProperties>
</file>