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56"/>
  </p:notesMasterIdLst>
  <p:sldIdLst>
    <p:sldId id="256" r:id="rId5"/>
    <p:sldId id="277" r:id="rId6"/>
    <p:sldId id="280" r:id="rId7"/>
    <p:sldId id="258" r:id="rId8"/>
    <p:sldId id="259" r:id="rId9"/>
    <p:sldId id="260" r:id="rId10"/>
    <p:sldId id="261" r:id="rId11"/>
    <p:sldId id="262" r:id="rId12"/>
    <p:sldId id="263" r:id="rId13"/>
    <p:sldId id="264" r:id="rId14"/>
    <p:sldId id="270" r:id="rId15"/>
    <p:sldId id="2147" r:id="rId16"/>
    <p:sldId id="2148" r:id="rId17"/>
    <p:sldId id="278" r:id="rId18"/>
    <p:sldId id="279" r:id="rId19"/>
    <p:sldId id="2131" r:id="rId20"/>
    <p:sldId id="2132" r:id="rId21"/>
    <p:sldId id="2133" r:id="rId22"/>
    <p:sldId id="2150" r:id="rId23"/>
    <p:sldId id="2123" r:id="rId24"/>
    <p:sldId id="2128" r:id="rId25"/>
    <p:sldId id="2129" r:id="rId26"/>
    <p:sldId id="266" r:id="rId27"/>
    <p:sldId id="2140" r:id="rId28"/>
    <p:sldId id="2149" r:id="rId29"/>
    <p:sldId id="291" r:id="rId30"/>
    <p:sldId id="2125" r:id="rId31"/>
    <p:sldId id="2126" r:id="rId32"/>
    <p:sldId id="2127" r:id="rId33"/>
    <p:sldId id="2141" r:id="rId34"/>
    <p:sldId id="285" r:id="rId35"/>
    <p:sldId id="290" r:id="rId36"/>
    <p:sldId id="2134" r:id="rId37"/>
    <p:sldId id="2135" r:id="rId38"/>
    <p:sldId id="2136" r:id="rId39"/>
    <p:sldId id="2137" r:id="rId40"/>
    <p:sldId id="2145" r:id="rId41"/>
    <p:sldId id="2151" r:id="rId42"/>
    <p:sldId id="2152" r:id="rId43"/>
    <p:sldId id="2142" r:id="rId44"/>
    <p:sldId id="2143" r:id="rId45"/>
    <p:sldId id="2144" r:id="rId46"/>
    <p:sldId id="2146" r:id="rId47"/>
    <p:sldId id="2139" r:id="rId48"/>
    <p:sldId id="2154" r:id="rId49"/>
    <p:sldId id="2153" r:id="rId50"/>
    <p:sldId id="2121" r:id="rId51"/>
    <p:sldId id="2138" r:id="rId52"/>
    <p:sldId id="2155" r:id="rId53"/>
    <p:sldId id="2156" r:id="rId54"/>
    <p:sldId id="2157" r:id="rId55"/>
  </p:sldIdLst>
  <p:sldSz cx="18288000" cy="10287000"/>
  <p:notesSz cx="6858000" cy="9144000"/>
  <p:embeddedFontLst>
    <p:embeddedFont>
      <p:font typeface="Nunito Sans Black" panose="020F0502020204030204" pitchFamily="34" charset="0"/>
      <p:regular r:id="rId57"/>
      <p:bold r:id="rId58"/>
      <p:italic r:id="rId59"/>
      <p:boldItalic r:id="rId60"/>
    </p:embeddedFont>
    <p:embeddedFont>
      <p:font typeface="Poppins" pitchFamily="2" charset="77"/>
      <p:regular r:id="rId61"/>
      <p:bold r:id="rId62"/>
      <p:italic r:id="rId63"/>
      <p:boldItalic r:id="rId64"/>
    </p:embeddedFont>
    <p:embeddedFont>
      <p:font typeface="Poppins Bold" pitchFamily="2" charset="77"/>
      <p:regular r:id="rId65"/>
      <p:bold r:id="rId66"/>
    </p:embeddedFont>
    <p:embeddedFont>
      <p:font typeface="Poppins ExtraBold" panose="020B0604020202020204" pitchFamily="34" charset="0"/>
      <p:regular r:id="rId67"/>
      <p:bold r:id="rId68"/>
      <p:italic r:id="rId69"/>
      <p:boldItalic r:id="rId70"/>
    </p:embeddedFont>
    <p:embeddedFont>
      <p:font typeface="Poppins ExtraBold Bold" pitchFamily="2" charset="77"/>
      <p:regular r:id="rId71"/>
      <p:bold r:id="rId72"/>
    </p:embeddedFont>
    <p:embeddedFont>
      <p:font typeface="Poppins Italics" panose="020F0502020204030204" pitchFamily="34" charset="0"/>
      <p:regular r:id="rId73"/>
      <p:bold r:id="rId74"/>
      <p:italic r:id="rId75"/>
      <p:boldItalic r:id="rId7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340E"/>
    <a:srgbClr val="007A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A03740-128F-DF4B-8C62-C00A2D8B5F1B}" v="23" dt="2024-06-10T13:28:53.8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35"/>
    <p:restoredTop sz="94606"/>
  </p:normalViewPr>
  <p:slideViewPr>
    <p:cSldViewPr snapToGrid="0">
      <p:cViewPr varScale="1">
        <p:scale>
          <a:sx n="63" d="100"/>
          <a:sy n="63" d="100"/>
        </p:scale>
        <p:origin x="328"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7.fntdata"/><Relationship Id="rId68" Type="http://schemas.openxmlformats.org/officeDocument/2006/relationships/font" Target="fonts/font12.fntdata"/><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font" Target="fonts/font2.fntdata"/><Relationship Id="rId74" Type="http://schemas.openxmlformats.org/officeDocument/2006/relationships/font" Target="fonts/font18.fntdata"/><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font" Target="fonts/font5.fntdata"/><Relationship Id="rId82"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64" Type="http://schemas.openxmlformats.org/officeDocument/2006/relationships/font" Target="fonts/font8.fntdata"/><Relationship Id="rId69" Type="http://schemas.openxmlformats.org/officeDocument/2006/relationships/font" Target="fonts/font13.fntdata"/><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6.fntdata"/><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6.fntdata"/><Relationship Id="rId70" Type="http://schemas.openxmlformats.org/officeDocument/2006/relationships/font" Target="fonts/font14.fntdata"/><Relationship Id="rId75" Type="http://schemas.openxmlformats.org/officeDocument/2006/relationships/font" Target="fonts/font19.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1.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font" Target="fonts/font17.fntdata"/><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20.fntdata"/><Relationship Id="rId7" Type="http://schemas.openxmlformats.org/officeDocument/2006/relationships/slide" Target="slides/slide3.xml"/><Relationship Id="rId71" Type="http://schemas.openxmlformats.org/officeDocument/2006/relationships/font" Target="fonts/font15.fntdata"/><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font" Target="fonts/font10.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nday, Dorcas" userId="0ea82d4e-9c3e-4182-aaa7-ab89d25b0a4a" providerId="ADAL" clId="{BE17681F-8CD6-44D0-AB95-42DA53CA6691}"/>
    <pc:docChg chg="undo custSel addSld delSld modSld sldOrd">
      <pc:chgData name="Sunday, Dorcas" userId="0ea82d4e-9c3e-4182-aaa7-ab89d25b0a4a" providerId="ADAL" clId="{BE17681F-8CD6-44D0-AB95-42DA53CA6691}" dt="2024-05-28T15:33:40.475" v="1079"/>
      <pc:docMkLst>
        <pc:docMk/>
      </pc:docMkLst>
      <pc:sldChg chg="modSp mod">
        <pc:chgData name="Sunday, Dorcas" userId="0ea82d4e-9c3e-4182-aaa7-ab89d25b0a4a" providerId="ADAL" clId="{BE17681F-8CD6-44D0-AB95-42DA53CA6691}" dt="2024-05-28T13:13:56.657" v="9" actId="14100"/>
        <pc:sldMkLst>
          <pc:docMk/>
          <pc:sldMk cId="0" sldId="256"/>
        </pc:sldMkLst>
        <pc:spChg chg="mod">
          <ac:chgData name="Sunday, Dorcas" userId="0ea82d4e-9c3e-4182-aaa7-ab89d25b0a4a" providerId="ADAL" clId="{BE17681F-8CD6-44D0-AB95-42DA53CA6691}" dt="2024-05-28T13:13:56.657" v="9" actId="14100"/>
          <ac:spMkLst>
            <pc:docMk/>
            <pc:sldMk cId="0" sldId="256"/>
            <ac:spMk id="7" creationId="{00000000-0000-0000-0000-000000000000}"/>
          </ac:spMkLst>
        </pc:spChg>
      </pc:sldChg>
      <pc:sldChg chg="modSp mod">
        <pc:chgData name="Sunday, Dorcas" userId="0ea82d4e-9c3e-4182-aaa7-ab89d25b0a4a" providerId="ADAL" clId="{BE17681F-8CD6-44D0-AB95-42DA53CA6691}" dt="2024-05-28T13:14:16.539" v="23" actId="20577"/>
        <pc:sldMkLst>
          <pc:docMk/>
          <pc:sldMk cId="0" sldId="277"/>
        </pc:sldMkLst>
        <pc:spChg chg="mod">
          <ac:chgData name="Sunday, Dorcas" userId="0ea82d4e-9c3e-4182-aaa7-ab89d25b0a4a" providerId="ADAL" clId="{BE17681F-8CD6-44D0-AB95-42DA53CA6691}" dt="2024-05-28T13:14:16.539" v="23" actId="20577"/>
          <ac:spMkLst>
            <pc:docMk/>
            <pc:sldMk cId="0" sldId="277"/>
            <ac:spMk id="19" creationId="{00000000-0000-0000-0000-000000000000}"/>
          </ac:spMkLst>
        </pc:spChg>
      </pc:sldChg>
      <pc:sldChg chg="addSp delSp modSp mod delAnim modAnim">
        <pc:chgData name="Sunday, Dorcas" userId="0ea82d4e-9c3e-4182-aaa7-ab89d25b0a4a" providerId="ADAL" clId="{BE17681F-8CD6-44D0-AB95-42DA53CA6691}" dt="2024-05-28T15:11:03.685" v="848" actId="478"/>
        <pc:sldMkLst>
          <pc:docMk/>
          <pc:sldMk cId="2461898423" sldId="279"/>
        </pc:sldMkLst>
        <pc:spChg chg="add del mod">
          <ac:chgData name="Sunday, Dorcas" userId="0ea82d4e-9c3e-4182-aaa7-ab89d25b0a4a" providerId="ADAL" clId="{BE17681F-8CD6-44D0-AB95-42DA53CA6691}" dt="2024-05-28T15:11:00.117" v="847" actId="478"/>
          <ac:spMkLst>
            <pc:docMk/>
            <pc:sldMk cId="2461898423" sldId="279"/>
            <ac:spMk id="2" creationId="{5E317ED3-36C4-4D0C-552C-BF65955C95D6}"/>
          </ac:spMkLst>
        </pc:spChg>
        <pc:spChg chg="add del mod">
          <ac:chgData name="Sunday, Dorcas" userId="0ea82d4e-9c3e-4182-aaa7-ab89d25b0a4a" providerId="ADAL" clId="{BE17681F-8CD6-44D0-AB95-42DA53CA6691}" dt="2024-05-28T15:11:03.685" v="848" actId="478"/>
          <ac:spMkLst>
            <pc:docMk/>
            <pc:sldMk cId="2461898423" sldId="279"/>
            <ac:spMk id="7" creationId="{BF2D7647-7405-8248-D422-DBA359449332}"/>
          </ac:spMkLst>
        </pc:spChg>
        <pc:picChg chg="add mod">
          <ac:chgData name="Sunday, Dorcas" userId="0ea82d4e-9c3e-4182-aaa7-ab89d25b0a4a" providerId="ADAL" clId="{BE17681F-8CD6-44D0-AB95-42DA53CA6691}" dt="2024-05-28T14:06:14.673" v="646" actId="1076"/>
          <ac:picMkLst>
            <pc:docMk/>
            <pc:sldMk cId="2461898423" sldId="279"/>
            <ac:picMk id="6146" creationId="{8A5E9690-8AD0-14F6-4BC5-4BA96E355F3F}"/>
          </ac:picMkLst>
        </pc:picChg>
        <pc:picChg chg="add mod">
          <ac:chgData name="Sunday, Dorcas" userId="0ea82d4e-9c3e-4182-aaa7-ab89d25b0a4a" providerId="ADAL" clId="{BE17681F-8CD6-44D0-AB95-42DA53CA6691}" dt="2024-05-28T14:05:59.305" v="643" actId="1076"/>
          <ac:picMkLst>
            <pc:docMk/>
            <pc:sldMk cId="2461898423" sldId="279"/>
            <ac:picMk id="6148" creationId="{F1F2CA77-F471-DE41-A634-B18138CD6A66}"/>
          </ac:picMkLst>
        </pc:picChg>
      </pc:sldChg>
      <pc:sldChg chg="addSp modSp mod ord modAnim">
        <pc:chgData name="Sunday, Dorcas" userId="0ea82d4e-9c3e-4182-aaa7-ab89d25b0a4a" providerId="ADAL" clId="{BE17681F-8CD6-44D0-AB95-42DA53CA6691}" dt="2024-05-28T15:13:49.516" v="865" actId="20578"/>
        <pc:sldMkLst>
          <pc:docMk/>
          <pc:sldMk cId="0" sldId="290"/>
        </pc:sldMkLst>
        <pc:spChg chg="add mod">
          <ac:chgData name="Sunday, Dorcas" userId="0ea82d4e-9c3e-4182-aaa7-ab89d25b0a4a" providerId="ADAL" clId="{BE17681F-8CD6-44D0-AB95-42DA53CA6691}" dt="2024-05-28T14:12:51.785" v="693" actId="1076"/>
          <ac:spMkLst>
            <pc:docMk/>
            <pc:sldMk cId="0" sldId="290"/>
            <ac:spMk id="10" creationId="{079D5EE5-2486-99D5-42E2-06A7FBE51921}"/>
          </ac:spMkLst>
        </pc:spChg>
        <pc:spChg chg="add mod">
          <ac:chgData name="Sunday, Dorcas" userId="0ea82d4e-9c3e-4182-aaa7-ab89d25b0a4a" providerId="ADAL" clId="{BE17681F-8CD6-44D0-AB95-42DA53CA6691}" dt="2024-05-28T14:13:03.092" v="696" actId="1076"/>
          <ac:spMkLst>
            <pc:docMk/>
            <pc:sldMk cId="0" sldId="290"/>
            <ac:spMk id="11" creationId="{3827D441-6DA7-979C-6463-986238EAA29A}"/>
          </ac:spMkLst>
        </pc:spChg>
        <pc:picChg chg="add mod">
          <ac:chgData name="Sunday, Dorcas" userId="0ea82d4e-9c3e-4182-aaa7-ab89d25b0a4a" providerId="ADAL" clId="{BE17681F-8CD6-44D0-AB95-42DA53CA6691}" dt="2024-05-28T14:11:36.270" v="685" actId="1076"/>
          <ac:picMkLst>
            <pc:docMk/>
            <pc:sldMk cId="0" sldId="290"/>
            <ac:picMk id="1026" creationId="{F6DE4146-7855-30AA-29C7-CEB5257B03BB}"/>
          </ac:picMkLst>
        </pc:picChg>
        <pc:picChg chg="add mod">
          <ac:chgData name="Sunday, Dorcas" userId="0ea82d4e-9c3e-4182-aaa7-ab89d25b0a4a" providerId="ADAL" clId="{BE17681F-8CD6-44D0-AB95-42DA53CA6691}" dt="2024-05-28T14:12:24.151" v="690" actId="1076"/>
          <ac:picMkLst>
            <pc:docMk/>
            <pc:sldMk cId="0" sldId="290"/>
            <ac:picMk id="1028" creationId="{B7196F2E-1A37-1E3E-9DBF-2B31066C710C}"/>
          </ac:picMkLst>
        </pc:picChg>
      </pc:sldChg>
      <pc:sldChg chg="add">
        <pc:chgData name="Sunday, Dorcas" userId="0ea82d4e-9c3e-4182-aaa7-ab89d25b0a4a" providerId="ADAL" clId="{BE17681F-8CD6-44D0-AB95-42DA53CA6691}" dt="2024-05-28T14:49:01.105" v="845"/>
        <pc:sldMkLst>
          <pc:docMk/>
          <pc:sldMk cId="2143664268" sldId="291"/>
        </pc:sldMkLst>
      </pc:sldChg>
      <pc:sldChg chg="addSp modSp mod">
        <pc:chgData name="Sunday, Dorcas" userId="0ea82d4e-9c3e-4182-aaa7-ab89d25b0a4a" providerId="ADAL" clId="{BE17681F-8CD6-44D0-AB95-42DA53CA6691}" dt="2024-05-28T13:34:36.569" v="457" actId="1076"/>
        <pc:sldMkLst>
          <pc:docMk/>
          <pc:sldMk cId="1295205962" sldId="2121"/>
        </pc:sldMkLst>
        <pc:spChg chg="mod">
          <ac:chgData name="Sunday, Dorcas" userId="0ea82d4e-9c3e-4182-aaa7-ab89d25b0a4a" providerId="ADAL" clId="{BE17681F-8CD6-44D0-AB95-42DA53CA6691}" dt="2024-05-28T13:33:32.503" v="448" actId="1076"/>
          <ac:spMkLst>
            <pc:docMk/>
            <pc:sldMk cId="1295205962" sldId="2121"/>
            <ac:spMk id="3" creationId="{00000000-0000-0000-0000-000000000000}"/>
          </ac:spMkLst>
        </pc:spChg>
        <pc:spChg chg="mod">
          <ac:chgData name="Sunday, Dorcas" userId="0ea82d4e-9c3e-4182-aaa7-ab89d25b0a4a" providerId="ADAL" clId="{BE17681F-8CD6-44D0-AB95-42DA53CA6691}" dt="2024-05-28T13:34:36.569" v="457" actId="1076"/>
          <ac:spMkLst>
            <pc:docMk/>
            <pc:sldMk cId="1295205962" sldId="2121"/>
            <ac:spMk id="17" creationId="{1BC1D0D8-9D3E-D818-8263-DA7DBD2A6CB6}"/>
          </ac:spMkLst>
        </pc:spChg>
        <pc:spChg chg="add mod">
          <ac:chgData name="Sunday, Dorcas" userId="0ea82d4e-9c3e-4182-aaa7-ab89d25b0a4a" providerId="ADAL" clId="{BE17681F-8CD6-44D0-AB95-42DA53CA6691}" dt="2024-05-28T13:34:31.348" v="456" actId="1076"/>
          <ac:spMkLst>
            <pc:docMk/>
            <pc:sldMk cId="1295205962" sldId="2121"/>
            <ac:spMk id="19" creationId="{EB8D865A-5276-17A3-09CE-A07AAABD70D5}"/>
          </ac:spMkLst>
        </pc:spChg>
        <pc:spChg chg="mod">
          <ac:chgData name="Sunday, Dorcas" userId="0ea82d4e-9c3e-4182-aaa7-ab89d25b0a4a" providerId="ADAL" clId="{BE17681F-8CD6-44D0-AB95-42DA53CA6691}" dt="2024-05-28T13:34:01.076" v="452" actId="1076"/>
          <ac:spMkLst>
            <pc:docMk/>
            <pc:sldMk cId="1295205962" sldId="2121"/>
            <ac:spMk id="20" creationId="{3E14C075-BF00-E234-C63A-384BD6223FB5}"/>
          </ac:spMkLst>
        </pc:spChg>
      </pc:sldChg>
      <pc:sldChg chg="del">
        <pc:chgData name="Sunday, Dorcas" userId="0ea82d4e-9c3e-4182-aaa7-ab89d25b0a4a" providerId="ADAL" clId="{BE17681F-8CD6-44D0-AB95-42DA53CA6691}" dt="2024-05-28T14:48:41.573" v="844" actId="2696"/>
        <pc:sldMkLst>
          <pc:docMk/>
          <pc:sldMk cId="1619949043" sldId="2125"/>
        </pc:sldMkLst>
      </pc:sldChg>
      <pc:sldChg chg="add">
        <pc:chgData name="Sunday, Dorcas" userId="0ea82d4e-9c3e-4182-aaa7-ab89d25b0a4a" providerId="ADAL" clId="{BE17681F-8CD6-44D0-AB95-42DA53CA6691}" dt="2024-05-28T14:49:01.105" v="845"/>
        <pc:sldMkLst>
          <pc:docMk/>
          <pc:sldMk cId="881912583" sldId="2126"/>
        </pc:sldMkLst>
      </pc:sldChg>
      <pc:sldChg chg="add">
        <pc:chgData name="Sunday, Dorcas" userId="0ea82d4e-9c3e-4182-aaa7-ab89d25b0a4a" providerId="ADAL" clId="{BE17681F-8CD6-44D0-AB95-42DA53CA6691}" dt="2024-05-28T14:49:01.105" v="845"/>
        <pc:sldMkLst>
          <pc:docMk/>
          <pc:sldMk cId="1398663764" sldId="2127"/>
        </pc:sldMkLst>
      </pc:sldChg>
      <pc:sldChg chg="addSp delSp modSp mod delAnim modAnim">
        <pc:chgData name="Sunday, Dorcas" userId="0ea82d4e-9c3e-4182-aaa7-ab89d25b0a4a" providerId="ADAL" clId="{BE17681F-8CD6-44D0-AB95-42DA53CA6691}" dt="2024-05-28T15:11:52.474" v="850" actId="478"/>
        <pc:sldMkLst>
          <pc:docMk/>
          <pc:sldMk cId="2207327274" sldId="2131"/>
        </pc:sldMkLst>
        <pc:spChg chg="add del mod">
          <ac:chgData name="Sunday, Dorcas" userId="0ea82d4e-9c3e-4182-aaa7-ab89d25b0a4a" providerId="ADAL" clId="{BE17681F-8CD6-44D0-AB95-42DA53CA6691}" dt="2024-05-28T15:11:49.871" v="849" actId="478"/>
          <ac:spMkLst>
            <pc:docMk/>
            <pc:sldMk cId="2207327274" sldId="2131"/>
            <ac:spMk id="2" creationId="{B42A66CE-FABD-088B-713A-157FDDD5F4B4}"/>
          </ac:spMkLst>
        </pc:spChg>
        <pc:spChg chg="mod">
          <ac:chgData name="Sunday, Dorcas" userId="0ea82d4e-9c3e-4182-aaa7-ab89d25b0a4a" providerId="ADAL" clId="{BE17681F-8CD6-44D0-AB95-42DA53CA6691}" dt="2024-05-28T13:38:56.806" v="496" actId="1076"/>
          <ac:spMkLst>
            <pc:docMk/>
            <pc:sldMk cId="2207327274" sldId="2131"/>
            <ac:spMk id="6" creationId="{8A9BEE1A-3EEA-335E-86DE-9D85429FB1E6}"/>
          </ac:spMkLst>
        </pc:spChg>
        <pc:spChg chg="add del mod ord">
          <ac:chgData name="Sunday, Dorcas" userId="0ea82d4e-9c3e-4182-aaa7-ab89d25b0a4a" providerId="ADAL" clId="{BE17681F-8CD6-44D0-AB95-42DA53CA6691}" dt="2024-05-28T15:11:52.474" v="850" actId="478"/>
          <ac:spMkLst>
            <pc:docMk/>
            <pc:sldMk cId="2207327274" sldId="2131"/>
            <ac:spMk id="7" creationId="{44DF1669-07DE-6AE0-ACFE-ABF7AD1505D0}"/>
          </ac:spMkLst>
        </pc:spChg>
        <pc:picChg chg="add mod modCrop">
          <ac:chgData name="Sunday, Dorcas" userId="0ea82d4e-9c3e-4182-aaa7-ab89d25b0a4a" providerId="ADAL" clId="{BE17681F-8CD6-44D0-AB95-42DA53CA6691}" dt="2024-05-28T14:05:17.210" v="641" actId="1076"/>
          <ac:picMkLst>
            <pc:docMk/>
            <pc:sldMk cId="2207327274" sldId="2131"/>
            <ac:picMk id="9" creationId="{A34DB3F3-DF9B-7ECF-4B6A-D2EC6431CAC7}"/>
          </ac:picMkLst>
        </pc:picChg>
        <pc:picChg chg="add mod ord modCrop">
          <ac:chgData name="Sunday, Dorcas" userId="0ea82d4e-9c3e-4182-aaa7-ab89d25b0a4a" providerId="ADAL" clId="{BE17681F-8CD6-44D0-AB95-42DA53CA6691}" dt="2024-05-28T14:07:35.744" v="658" actId="167"/>
          <ac:picMkLst>
            <pc:docMk/>
            <pc:sldMk cId="2207327274" sldId="2131"/>
            <ac:picMk id="11" creationId="{545CA0EF-043C-3A42-C176-5B6E1A445079}"/>
          </ac:picMkLst>
        </pc:picChg>
        <pc:picChg chg="add mod">
          <ac:chgData name="Sunday, Dorcas" userId="0ea82d4e-9c3e-4182-aaa7-ab89d25b0a4a" providerId="ADAL" clId="{BE17681F-8CD6-44D0-AB95-42DA53CA6691}" dt="2024-05-28T13:38:56.806" v="496" actId="1076"/>
          <ac:picMkLst>
            <pc:docMk/>
            <pc:sldMk cId="2207327274" sldId="2131"/>
            <ac:picMk id="7170" creationId="{D5D939B9-8328-9FDC-6136-58475483888E}"/>
          </ac:picMkLst>
        </pc:picChg>
        <pc:picChg chg="add del mod">
          <ac:chgData name="Sunday, Dorcas" userId="0ea82d4e-9c3e-4182-aaa7-ab89d25b0a4a" providerId="ADAL" clId="{BE17681F-8CD6-44D0-AB95-42DA53CA6691}" dt="2024-05-28T14:02:14.121" v="615" actId="478"/>
          <ac:picMkLst>
            <pc:docMk/>
            <pc:sldMk cId="2207327274" sldId="2131"/>
            <ac:picMk id="7172" creationId="{8779A8F7-28FD-2FE5-FF8C-31F686624DC4}"/>
          </ac:picMkLst>
        </pc:picChg>
        <pc:picChg chg="add del mod">
          <ac:chgData name="Sunday, Dorcas" userId="0ea82d4e-9c3e-4182-aaa7-ab89d25b0a4a" providerId="ADAL" clId="{BE17681F-8CD6-44D0-AB95-42DA53CA6691}" dt="2024-05-28T14:03:54.673" v="630" actId="478"/>
          <ac:picMkLst>
            <pc:docMk/>
            <pc:sldMk cId="2207327274" sldId="2131"/>
            <ac:picMk id="7174" creationId="{5137D105-6E36-A20A-8385-1D025CF3570B}"/>
          </ac:picMkLst>
        </pc:picChg>
      </pc:sldChg>
      <pc:sldChg chg="addSp delSp modSp mod delAnim modAnim">
        <pc:chgData name="Sunday, Dorcas" userId="0ea82d4e-9c3e-4182-aaa7-ab89d25b0a4a" providerId="ADAL" clId="{BE17681F-8CD6-44D0-AB95-42DA53CA6691}" dt="2024-05-28T15:12:01.854" v="851" actId="478"/>
        <pc:sldMkLst>
          <pc:docMk/>
          <pc:sldMk cId="760015940" sldId="2132"/>
        </pc:sldMkLst>
        <pc:spChg chg="add del mod">
          <ac:chgData name="Sunday, Dorcas" userId="0ea82d4e-9c3e-4182-aaa7-ab89d25b0a4a" providerId="ADAL" clId="{BE17681F-8CD6-44D0-AB95-42DA53CA6691}" dt="2024-05-28T15:12:01.854" v="851" actId="478"/>
          <ac:spMkLst>
            <pc:docMk/>
            <pc:sldMk cId="760015940" sldId="2132"/>
            <ac:spMk id="2" creationId="{3B372ABC-7987-1AFC-80FD-AC10FFC908CC}"/>
          </ac:spMkLst>
        </pc:spChg>
        <pc:picChg chg="add mod ord">
          <ac:chgData name="Sunday, Dorcas" userId="0ea82d4e-9c3e-4182-aaa7-ab89d25b0a4a" providerId="ADAL" clId="{BE17681F-8CD6-44D0-AB95-42DA53CA6691}" dt="2024-05-28T14:09:05.883" v="674" actId="167"/>
          <ac:picMkLst>
            <pc:docMk/>
            <pc:sldMk cId="760015940" sldId="2132"/>
            <ac:picMk id="8" creationId="{2F0CF2F1-15BD-B2C5-0ADD-8D3C153F74AD}"/>
          </ac:picMkLst>
        </pc:picChg>
        <pc:picChg chg="add del mod">
          <ac:chgData name="Sunday, Dorcas" userId="0ea82d4e-9c3e-4182-aaa7-ab89d25b0a4a" providerId="ADAL" clId="{BE17681F-8CD6-44D0-AB95-42DA53CA6691}" dt="2024-05-28T14:08:09.292" v="667" actId="478"/>
          <ac:picMkLst>
            <pc:docMk/>
            <pc:sldMk cId="760015940" sldId="2132"/>
            <ac:picMk id="8194" creationId="{BFE6E851-84E5-6788-31A0-A6559E3E5A81}"/>
          </ac:picMkLst>
        </pc:picChg>
      </pc:sldChg>
      <pc:sldChg chg="new">
        <pc:chgData name="Sunday, Dorcas" userId="0ea82d4e-9c3e-4182-aaa7-ab89d25b0a4a" providerId="ADAL" clId="{BE17681F-8CD6-44D0-AB95-42DA53CA6691}" dt="2024-05-28T13:07:15.658" v="0" actId="680"/>
        <pc:sldMkLst>
          <pc:docMk/>
          <pc:sldMk cId="2557170986" sldId="2133"/>
        </pc:sldMkLst>
      </pc:sldChg>
      <pc:sldChg chg="addSp modSp add mod ord modAnim">
        <pc:chgData name="Sunday, Dorcas" userId="0ea82d4e-9c3e-4182-aaa7-ab89d25b0a4a" providerId="ADAL" clId="{BE17681F-8CD6-44D0-AB95-42DA53CA6691}" dt="2024-05-28T15:13:34.144" v="860" actId="20578"/>
        <pc:sldMkLst>
          <pc:docMk/>
          <pc:sldMk cId="170307364" sldId="2134"/>
        </pc:sldMkLst>
        <pc:spChg chg="mod">
          <ac:chgData name="Sunday, Dorcas" userId="0ea82d4e-9c3e-4182-aaa7-ab89d25b0a4a" providerId="ADAL" clId="{BE17681F-8CD6-44D0-AB95-42DA53CA6691}" dt="2024-05-28T13:10:19.125" v="6"/>
          <ac:spMkLst>
            <pc:docMk/>
            <pc:sldMk cId="170307364" sldId="2134"/>
            <ac:spMk id="5" creationId="{00000000-0000-0000-0000-000000000000}"/>
          </ac:spMkLst>
        </pc:spChg>
        <pc:spChg chg="add mod">
          <ac:chgData name="Sunday, Dorcas" userId="0ea82d4e-9c3e-4182-aaa7-ab89d25b0a4a" providerId="ADAL" clId="{BE17681F-8CD6-44D0-AB95-42DA53CA6691}" dt="2024-05-28T14:17:25.992" v="712" actId="1076"/>
          <ac:spMkLst>
            <pc:docMk/>
            <pc:sldMk cId="170307364" sldId="2134"/>
            <ac:spMk id="12" creationId="{E2B8558F-A623-4B3E-7373-0FB302179AB4}"/>
          </ac:spMkLst>
        </pc:spChg>
        <pc:spChg chg="mod">
          <ac:chgData name="Sunday, Dorcas" userId="0ea82d4e-9c3e-4182-aaa7-ab89d25b0a4a" providerId="ADAL" clId="{BE17681F-8CD6-44D0-AB95-42DA53CA6691}" dt="2024-05-28T13:10:54.957" v="7"/>
          <ac:spMkLst>
            <pc:docMk/>
            <pc:sldMk cId="170307364" sldId="2134"/>
            <ac:spMk id="13" creationId="{00000000-0000-0000-0000-000000000000}"/>
          </ac:spMkLst>
        </pc:spChg>
        <pc:spChg chg="add mod">
          <ac:chgData name="Sunday, Dorcas" userId="0ea82d4e-9c3e-4182-aaa7-ab89d25b0a4a" providerId="ADAL" clId="{BE17681F-8CD6-44D0-AB95-42DA53CA6691}" dt="2024-05-28T14:21:21.021" v="723" actId="1076"/>
          <ac:spMkLst>
            <pc:docMk/>
            <pc:sldMk cId="170307364" sldId="2134"/>
            <ac:spMk id="14" creationId="{CA3E486E-CBDD-6FBF-0176-D8E677BD8A39}"/>
          </ac:spMkLst>
        </pc:spChg>
        <pc:picChg chg="add mod">
          <ac:chgData name="Sunday, Dorcas" userId="0ea82d4e-9c3e-4182-aaa7-ab89d25b0a4a" providerId="ADAL" clId="{BE17681F-8CD6-44D0-AB95-42DA53CA6691}" dt="2024-05-28T13:24:42.816" v="59" actId="931"/>
          <ac:picMkLst>
            <pc:docMk/>
            <pc:sldMk cId="170307364" sldId="2134"/>
            <ac:picMk id="11" creationId="{CFCA99AA-A532-B4C1-360D-644E016FC509}"/>
          </ac:picMkLst>
        </pc:picChg>
        <pc:picChg chg="add mod">
          <ac:chgData name="Sunday, Dorcas" userId="0ea82d4e-9c3e-4182-aaa7-ab89d25b0a4a" providerId="ADAL" clId="{BE17681F-8CD6-44D0-AB95-42DA53CA6691}" dt="2024-05-28T14:18:00.629" v="716" actId="1076"/>
          <ac:picMkLst>
            <pc:docMk/>
            <pc:sldMk cId="170307364" sldId="2134"/>
            <ac:picMk id="2050" creationId="{3776F46E-9647-C70D-84EA-57C8F2BBD8E0}"/>
          </ac:picMkLst>
        </pc:picChg>
        <pc:picChg chg="add mod">
          <ac:chgData name="Sunday, Dorcas" userId="0ea82d4e-9c3e-4182-aaa7-ab89d25b0a4a" providerId="ADAL" clId="{BE17681F-8CD6-44D0-AB95-42DA53CA6691}" dt="2024-05-28T14:18:03.327" v="717" actId="1076"/>
          <ac:picMkLst>
            <pc:docMk/>
            <pc:sldMk cId="170307364" sldId="2134"/>
            <ac:picMk id="2052" creationId="{09BE6B0B-F542-E025-CE77-4BB4FFA686B0}"/>
          </ac:picMkLst>
        </pc:picChg>
      </pc:sldChg>
      <pc:sldChg chg="modSp add del mod">
        <pc:chgData name="Sunday, Dorcas" userId="0ea82d4e-9c3e-4182-aaa7-ab89d25b0a4a" providerId="ADAL" clId="{BE17681F-8CD6-44D0-AB95-42DA53CA6691}" dt="2024-05-28T13:09:59.834" v="4" actId="2890"/>
        <pc:sldMkLst>
          <pc:docMk/>
          <pc:sldMk cId="2826491782" sldId="2134"/>
        </pc:sldMkLst>
        <pc:spChg chg="mod">
          <ac:chgData name="Sunday, Dorcas" userId="0ea82d4e-9c3e-4182-aaa7-ab89d25b0a4a" providerId="ADAL" clId="{BE17681F-8CD6-44D0-AB95-42DA53CA6691}" dt="2024-05-28T13:09:59.691" v="3"/>
          <ac:spMkLst>
            <pc:docMk/>
            <pc:sldMk cId="2826491782" sldId="2134"/>
            <ac:spMk id="5" creationId="{00000000-0000-0000-0000-000000000000}"/>
          </ac:spMkLst>
        </pc:spChg>
      </pc:sldChg>
      <pc:sldChg chg="addSp delSp modSp add mod delAnim modAnim">
        <pc:chgData name="Sunday, Dorcas" userId="0ea82d4e-9c3e-4182-aaa7-ab89d25b0a4a" providerId="ADAL" clId="{BE17681F-8CD6-44D0-AB95-42DA53CA6691}" dt="2024-05-28T14:28:10.379" v="796"/>
        <pc:sldMkLst>
          <pc:docMk/>
          <pc:sldMk cId="1203298041" sldId="2135"/>
        </pc:sldMkLst>
        <pc:spChg chg="mod">
          <ac:chgData name="Sunday, Dorcas" userId="0ea82d4e-9c3e-4182-aaa7-ab89d25b0a4a" providerId="ADAL" clId="{BE17681F-8CD6-44D0-AB95-42DA53CA6691}" dt="2024-05-28T13:16:39.896" v="25"/>
          <ac:spMkLst>
            <pc:docMk/>
            <pc:sldMk cId="1203298041" sldId="2135"/>
            <ac:spMk id="5" creationId="{00000000-0000-0000-0000-000000000000}"/>
          </ac:spMkLst>
        </pc:spChg>
        <pc:spChg chg="add del mod">
          <ac:chgData name="Sunday, Dorcas" userId="0ea82d4e-9c3e-4182-aaa7-ab89d25b0a4a" providerId="ADAL" clId="{BE17681F-8CD6-44D0-AB95-42DA53CA6691}" dt="2024-05-28T14:25:48.973" v="777" actId="478"/>
          <ac:spMkLst>
            <pc:docMk/>
            <pc:sldMk cId="1203298041" sldId="2135"/>
            <ac:spMk id="11" creationId="{9897FE46-4764-60D7-8142-2A060237A693}"/>
          </ac:spMkLst>
        </pc:spChg>
        <pc:spChg chg="add del mod">
          <ac:chgData name="Sunday, Dorcas" userId="0ea82d4e-9c3e-4182-aaa7-ab89d25b0a4a" providerId="ADAL" clId="{BE17681F-8CD6-44D0-AB95-42DA53CA6691}" dt="2024-05-28T14:25:11.221" v="769" actId="478"/>
          <ac:spMkLst>
            <pc:docMk/>
            <pc:sldMk cId="1203298041" sldId="2135"/>
            <ac:spMk id="12" creationId="{FCC6F173-58EB-3CB4-F48F-8904FF0536C9}"/>
          </ac:spMkLst>
        </pc:spChg>
        <pc:spChg chg="mod">
          <ac:chgData name="Sunday, Dorcas" userId="0ea82d4e-9c3e-4182-aaa7-ab89d25b0a4a" providerId="ADAL" clId="{BE17681F-8CD6-44D0-AB95-42DA53CA6691}" dt="2024-05-28T13:17:06.684" v="26"/>
          <ac:spMkLst>
            <pc:docMk/>
            <pc:sldMk cId="1203298041" sldId="2135"/>
            <ac:spMk id="13" creationId="{00000000-0000-0000-0000-000000000000}"/>
          </ac:spMkLst>
        </pc:spChg>
        <pc:spChg chg="add mod">
          <ac:chgData name="Sunday, Dorcas" userId="0ea82d4e-9c3e-4182-aaa7-ab89d25b0a4a" providerId="ADAL" clId="{BE17681F-8CD6-44D0-AB95-42DA53CA6691}" dt="2024-05-28T14:26:20.272" v="783" actId="1076"/>
          <ac:spMkLst>
            <pc:docMk/>
            <pc:sldMk cId="1203298041" sldId="2135"/>
            <ac:spMk id="16" creationId="{D0C1A32A-6720-6E56-20FB-12E9001EC7A9}"/>
          </ac:spMkLst>
        </pc:spChg>
        <pc:spChg chg="add mod">
          <ac:chgData name="Sunday, Dorcas" userId="0ea82d4e-9c3e-4182-aaa7-ab89d25b0a4a" providerId="ADAL" clId="{BE17681F-8CD6-44D0-AB95-42DA53CA6691}" dt="2024-05-28T14:26:31.044" v="787" actId="1076"/>
          <ac:spMkLst>
            <pc:docMk/>
            <pc:sldMk cId="1203298041" sldId="2135"/>
            <ac:spMk id="17" creationId="{1EDD89D3-3B8E-7976-7432-C7DD60EA0C40}"/>
          </ac:spMkLst>
        </pc:spChg>
        <pc:picChg chg="add mod">
          <ac:chgData name="Sunday, Dorcas" userId="0ea82d4e-9c3e-4182-aaa7-ab89d25b0a4a" providerId="ADAL" clId="{BE17681F-8CD6-44D0-AB95-42DA53CA6691}" dt="2024-05-28T14:22:14.871" v="733"/>
          <ac:picMkLst>
            <pc:docMk/>
            <pc:sldMk cId="1203298041" sldId="2135"/>
            <ac:picMk id="10" creationId="{ACEBA110-082B-DBA7-C669-35314DD05056}"/>
          </ac:picMkLst>
        </pc:picChg>
        <pc:picChg chg="add mod ord modCrop">
          <ac:chgData name="Sunday, Dorcas" userId="0ea82d4e-9c3e-4182-aaa7-ab89d25b0a4a" providerId="ADAL" clId="{BE17681F-8CD6-44D0-AB95-42DA53CA6691}" dt="2024-05-28T14:26:27.734" v="786" actId="1076"/>
          <ac:picMkLst>
            <pc:docMk/>
            <pc:sldMk cId="1203298041" sldId="2135"/>
            <ac:picMk id="15" creationId="{4AC0DABB-7744-8317-44E4-05A033B0B835}"/>
          </ac:picMkLst>
        </pc:picChg>
        <pc:picChg chg="add mod">
          <ac:chgData name="Sunday, Dorcas" userId="0ea82d4e-9c3e-4182-aaa7-ab89d25b0a4a" providerId="ADAL" clId="{BE17681F-8CD6-44D0-AB95-42DA53CA6691}" dt="2024-05-28T14:25:30.622" v="773" actId="1076"/>
          <ac:picMkLst>
            <pc:docMk/>
            <pc:sldMk cId="1203298041" sldId="2135"/>
            <ac:picMk id="3074" creationId="{FADFE03C-AD91-992A-C897-2F748C6BB23A}"/>
          </ac:picMkLst>
        </pc:picChg>
        <pc:picChg chg="add del mod">
          <ac:chgData name="Sunday, Dorcas" userId="0ea82d4e-9c3e-4182-aaa7-ab89d25b0a4a" providerId="ADAL" clId="{BE17681F-8CD6-44D0-AB95-42DA53CA6691}" dt="2024-05-28T14:23:05.657" v="745" actId="478"/>
          <ac:picMkLst>
            <pc:docMk/>
            <pc:sldMk cId="1203298041" sldId="2135"/>
            <ac:picMk id="3076" creationId="{B54EE599-D5DF-63F4-95B7-F85B1A4A1B6D}"/>
          </ac:picMkLst>
        </pc:picChg>
      </pc:sldChg>
      <pc:sldChg chg="addSp modSp add mod modAnim">
        <pc:chgData name="Sunday, Dorcas" userId="0ea82d4e-9c3e-4182-aaa7-ab89d25b0a4a" providerId="ADAL" clId="{BE17681F-8CD6-44D0-AB95-42DA53CA6691}" dt="2024-05-28T14:31:09.179" v="827" actId="1076"/>
        <pc:sldMkLst>
          <pc:docMk/>
          <pc:sldMk cId="3356494136" sldId="2136"/>
        </pc:sldMkLst>
        <pc:spChg chg="mod">
          <ac:chgData name="Sunday, Dorcas" userId="0ea82d4e-9c3e-4182-aaa7-ab89d25b0a4a" providerId="ADAL" clId="{BE17681F-8CD6-44D0-AB95-42DA53CA6691}" dt="2024-05-28T13:17:58.827" v="28"/>
          <ac:spMkLst>
            <pc:docMk/>
            <pc:sldMk cId="3356494136" sldId="2136"/>
            <ac:spMk id="5" creationId="{00000000-0000-0000-0000-000000000000}"/>
          </ac:spMkLst>
        </pc:spChg>
        <pc:spChg chg="add mod">
          <ac:chgData name="Sunday, Dorcas" userId="0ea82d4e-9c3e-4182-aaa7-ab89d25b0a4a" providerId="ADAL" clId="{BE17681F-8CD6-44D0-AB95-42DA53CA6691}" dt="2024-05-28T14:31:09.179" v="827" actId="1076"/>
          <ac:spMkLst>
            <pc:docMk/>
            <pc:sldMk cId="3356494136" sldId="2136"/>
            <ac:spMk id="10" creationId="{FA822F68-6ECC-4F90-6512-339B00261218}"/>
          </ac:spMkLst>
        </pc:spChg>
        <pc:spChg chg="add mod">
          <ac:chgData name="Sunday, Dorcas" userId="0ea82d4e-9c3e-4182-aaa7-ab89d25b0a4a" providerId="ADAL" clId="{BE17681F-8CD6-44D0-AB95-42DA53CA6691}" dt="2024-05-28T14:30:49.174" v="826" actId="1076"/>
          <ac:spMkLst>
            <pc:docMk/>
            <pc:sldMk cId="3356494136" sldId="2136"/>
            <ac:spMk id="11" creationId="{9DA6C218-7328-3B84-1BE0-AB28897CD9DE}"/>
          </ac:spMkLst>
        </pc:spChg>
        <pc:spChg chg="mod">
          <ac:chgData name="Sunday, Dorcas" userId="0ea82d4e-9c3e-4182-aaa7-ab89d25b0a4a" providerId="ADAL" clId="{BE17681F-8CD6-44D0-AB95-42DA53CA6691}" dt="2024-05-28T13:18:30.603" v="30" actId="20577"/>
          <ac:spMkLst>
            <pc:docMk/>
            <pc:sldMk cId="3356494136" sldId="2136"/>
            <ac:spMk id="13" creationId="{00000000-0000-0000-0000-000000000000}"/>
          </ac:spMkLst>
        </pc:spChg>
        <pc:picChg chg="add mod">
          <ac:chgData name="Sunday, Dorcas" userId="0ea82d4e-9c3e-4182-aaa7-ab89d25b0a4a" providerId="ADAL" clId="{BE17681F-8CD6-44D0-AB95-42DA53CA6691}" dt="2024-05-28T14:30:40.135" v="824" actId="1076"/>
          <ac:picMkLst>
            <pc:docMk/>
            <pc:sldMk cId="3356494136" sldId="2136"/>
            <ac:picMk id="4098" creationId="{F52ABAB7-62C9-5851-B9DF-B20EEB0022EC}"/>
          </ac:picMkLst>
        </pc:picChg>
        <pc:picChg chg="add mod">
          <ac:chgData name="Sunday, Dorcas" userId="0ea82d4e-9c3e-4182-aaa7-ab89d25b0a4a" providerId="ADAL" clId="{BE17681F-8CD6-44D0-AB95-42DA53CA6691}" dt="2024-05-28T14:30:46.730" v="825" actId="1076"/>
          <ac:picMkLst>
            <pc:docMk/>
            <pc:sldMk cId="3356494136" sldId="2136"/>
            <ac:picMk id="4100" creationId="{7CE2FB1B-0A57-80DD-9637-9718210E2D00}"/>
          </ac:picMkLst>
        </pc:picChg>
      </pc:sldChg>
      <pc:sldChg chg="addSp modSp add mod modAnim">
        <pc:chgData name="Sunday, Dorcas" userId="0ea82d4e-9c3e-4182-aaa7-ab89d25b0a4a" providerId="ADAL" clId="{BE17681F-8CD6-44D0-AB95-42DA53CA6691}" dt="2024-05-28T14:32:54.958" v="841"/>
        <pc:sldMkLst>
          <pc:docMk/>
          <pc:sldMk cId="2480560579" sldId="2137"/>
        </pc:sldMkLst>
        <pc:spChg chg="mod">
          <ac:chgData name="Sunday, Dorcas" userId="0ea82d4e-9c3e-4182-aaa7-ab89d25b0a4a" providerId="ADAL" clId="{BE17681F-8CD6-44D0-AB95-42DA53CA6691}" dt="2024-05-28T13:19:19.351" v="35" actId="1076"/>
          <ac:spMkLst>
            <pc:docMk/>
            <pc:sldMk cId="2480560579" sldId="2137"/>
            <ac:spMk id="5" creationId="{00000000-0000-0000-0000-000000000000}"/>
          </ac:spMkLst>
        </pc:spChg>
        <pc:spChg chg="add mod">
          <ac:chgData name="Sunday, Dorcas" userId="0ea82d4e-9c3e-4182-aaa7-ab89d25b0a4a" providerId="ADAL" clId="{BE17681F-8CD6-44D0-AB95-42DA53CA6691}" dt="2024-05-28T14:31:50.224" v="831" actId="1076"/>
          <ac:spMkLst>
            <pc:docMk/>
            <pc:sldMk cId="2480560579" sldId="2137"/>
            <ac:spMk id="10" creationId="{700C4466-8BE2-5B36-587C-19B5AAE31B46}"/>
          </ac:spMkLst>
        </pc:spChg>
        <pc:spChg chg="add mod">
          <ac:chgData name="Sunday, Dorcas" userId="0ea82d4e-9c3e-4182-aaa7-ab89d25b0a4a" providerId="ADAL" clId="{BE17681F-8CD6-44D0-AB95-42DA53CA6691}" dt="2024-05-28T14:32:25.547" v="835" actId="1076"/>
          <ac:spMkLst>
            <pc:docMk/>
            <pc:sldMk cId="2480560579" sldId="2137"/>
            <ac:spMk id="11" creationId="{525A55C1-8BAD-1A3D-D577-535B0F68FEBB}"/>
          </ac:spMkLst>
        </pc:spChg>
        <pc:spChg chg="mod">
          <ac:chgData name="Sunday, Dorcas" userId="0ea82d4e-9c3e-4182-aaa7-ab89d25b0a4a" providerId="ADAL" clId="{BE17681F-8CD6-44D0-AB95-42DA53CA6691}" dt="2024-05-28T13:19:51.483" v="38" actId="1076"/>
          <ac:spMkLst>
            <pc:docMk/>
            <pc:sldMk cId="2480560579" sldId="2137"/>
            <ac:spMk id="13" creationId="{00000000-0000-0000-0000-000000000000}"/>
          </ac:spMkLst>
        </pc:spChg>
        <pc:picChg chg="add mod">
          <ac:chgData name="Sunday, Dorcas" userId="0ea82d4e-9c3e-4182-aaa7-ab89d25b0a4a" providerId="ADAL" clId="{BE17681F-8CD6-44D0-AB95-42DA53CA6691}" dt="2024-05-28T14:31:57.517" v="832" actId="1076"/>
          <ac:picMkLst>
            <pc:docMk/>
            <pc:sldMk cId="2480560579" sldId="2137"/>
            <ac:picMk id="5122" creationId="{A06B18EB-E6E9-A561-6FC5-0D5E4ED90E26}"/>
          </ac:picMkLst>
        </pc:picChg>
        <pc:picChg chg="add mod">
          <ac:chgData name="Sunday, Dorcas" userId="0ea82d4e-9c3e-4182-aaa7-ab89d25b0a4a" providerId="ADAL" clId="{BE17681F-8CD6-44D0-AB95-42DA53CA6691}" dt="2024-05-28T14:32:17.519" v="833" actId="1076"/>
          <ac:picMkLst>
            <pc:docMk/>
            <pc:sldMk cId="2480560579" sldId="2137"/>
            <ac:picMk id="5124" creationId="{A5048CB9-F06A-7D86-9918-3710E90EBB3F}"/>
          </ac:picMkLst>
        </pc:picChg>
      </pc:sldChg>
      <pc:sldChg chg="modSp add mod ord">
        <pc:chgData name="Sunday, Dorcas" userId="0ea82d4e-9c3e-4182-aaa7-ab89d25b0a4a" providerId="ADAL" clId="{BE17681F-8CD6-44D0-AB95-42DA53CA6691}" dt="2024-05-28T13:46:54.045" v="551" actId="1076"/>
        <pc:sldMkLst>
          <pc:docMk/>
          <pc:sldMk cId="2975809608" sldId="2138"/>
        </pc:sldMkLst>
        <pc:spChg chg="mod">
          <ac:chgData name="Sunday, Dorcas" userId="0ea82d4e-9c3e-4182-aaa7-ab89d25b0a4a" providerId="ADAL" clId="{BE17681F-8CD6-44D0-AB95-42DA53CA6691}" dt="2024-05-28T13:45:51.730" v="543" actId="20577"/>
          <ac:spMkLst>
            <pc:docMk/>
            <pc:sldMk cId="2975809608" sldId="2138"/>
            <ac:spMk id="5" creationId="{00000000-0000-0000-0000-000000000000}"/>
          </ac:spMkLst>
        </pc:spChg>
        <pc:spChg chg="mod">
          <ac:chgData name="Sunday, Dorcas" userId="0ea82d4e-9c3e-4182-aaa7-ab89d25b0a4a" providerId="ADAL" clId="{BE17681F-8CD6-44D0-AB95-42DA53CA6691}" dt="2024-05-28T13:46:54.045" v="551" actId="1076"/>
          <ac:spMkLst>
            <pc:docMk/>
            <pc:sldMk cId="2975809608" sldId="2138"/>
            <ac:spMk id="9" creationId="{00000000-0000-0000-0000-000000000000}"/>
          </ac:spMkLst>
        </pc:spChg>
      </pc:sldChg>
      <pc:sldChg chg="new del">
        <pc:chgData name="Sunday, Dorcas" userId="0ea82d4e-9c3e-4182-aaa7-ab89d25b0a4a" providerId="ADAL" clId="{BE17681F-8CD6-44D0-AB95-42DA53CA6691}" dt="2024-05-28T13:44:32.605" v="530" actId="2696"/>
        <pc:sldMkLst>
          <pc:docMk/>
          <pc:sldMk cId="3768095470" sldId="2138"/>
        </pc:sldMkLst>
      </pc:sldChg>
      <pc:sldChg chg="add del">
        <pc:chgData name="Sunday, Dorcas" userId="0ea82d4e-9c3e-4182-aaa7-ab89d25b0a4a" providerId="ADAL" clId="{BE17681F-8CD6-44D0-AB95-42DA53CA6691}" dt="2024-05-28T14:21:50.907" v="729" actId="2890"/>
        <pc:sldMkLst>
          <pc:docMk/>
          <pc:sldMk cId="582014347" sldId="2139"/>
        </pc:sldMkLst>
      </pc:sldChg>
      <pc:sldChg chg="add del">
        <pc:chgData name="Sunday, Dorcas" userId="0ea82d4e-9c3e-4182-aaa7-ab89d25b0a4a" providerId="ADAL" clId="{BE17681F-8CD6-44D0-AB95-42DA53CA6691}" dt="2024-05-28T14:22:09.664" v="731" actId="2890"/>
        <pc:sldMkLst>
          <pc:docMk/>
          <pc:sldMk cId="1837358120" sldId="2139"/>
        </pc:sldMkLst>
      </pc:sldChg>
      <pc:sldChg chg="add del">
        <pc:chgData name="Sunday, Dorcas" userId="0ea82d4e-9c3e-4182-aaa7-ab89d25b0a4a" providerId="ADAL" clId="{BE17681F-8CD6-44D0-AB95-42DA53CA6691}" dt="2024-05-28T14:25:59.746" v="779"/>
        <pc:sldMkLst>
          <pc:docMk/>
          <pc:sldMk cId="2530441214" sldId="2139"/>
        </pc:sldMkLst>
      </pc:sldChg>
      <pc:sldChg chg="new">
        <pc:chgData name="Sunday, Dorcas" userId="0ea82d4e-9c3e-4182-aaa7-ab89d25b0a4a" providerId="ADAL" clId="{BE17681F-8CD6-44D0-AB95-42DA53CA6691}" dt="2024-05-28T14:37:04.395" v="842" actId="680"/>
        <pc:sldMkLst>
          <pc:docMk/>
          <pc:sldMk cId="3401361008" sldId="2139"/>
        </pc:sldMkLst>
      </pc:sldChg>
      <pc:sldChg chg="add del">
        <pc:chgData name="Sunday, Dorcas" userId="0ea82d4e-9c3e-4182-aaa7-ab89d25b0a4a" providerId="ADAL" clId="{BE17681F-8CD6-44D0-AB95-42DA53CA6691}" dt="2024-05-28T14:26:04.237" v="781"/>
        <pc:sldMkLst>
          <pc:docMk/>
          <pc:sldMk cId="3756148673" sldId="2139"/>
        </pc:sldMkLst>
      </pc:sldChg>
      <pc:sldChg chg="new">
        <pc:chgData name="Sunday, Dorcas" userId="0ea82d4e-9c3e-4182-aaa7-ab89d25b0a4a" providerId="ADAL" clId="{BE17681F-8CD6-44D0-AB95-42DA53CA6691}" dt="2024-05-28T14:48:18.557" v="843" actId="680"/>
        <pc:sldMkLst>
          <pc:docMk/>
          <pc:sldMk cId="3634340812" sldId="2140"/>
        </pc:sldMkLst>
      </pc:sldChg>
      <pc:sldChg chg="new">
        <pc:chgData name="Sunday, Dorcas" userId="0ea82d4e-9c3e-4182-aaa7-ab89d25b0a4a" providerId="ADAL" clId="{BE17681F-8CD6-44D0-AB95-42DA53CA6691}" dt="2024-05-28T14:49:17.936" v="846" actId="680"/>
        <pc:sldMkLst>
          <pc:docMk/>
          <pc:sldMk cId="1030190961" sldId="2141"/>
        </pc:sldMkLst>
      </pc:sldChg>
      <pc:sldChg chg="addSp delSp modSp add mod ord modAnim">
        <pc:chgData name="Sunday, Dorcas" userId="0ea82d4e-9c3e-4182-aaa7-ab89d25b0a4a" providerId="ADAL" clId="{BE17681F-8CD6-44D0-AB95-42DA53CA6691}" dt="2024-05-28T15:31:20.521" v="1055"/>
        <pc:sldMkLst>
          <pc:docMk/>
          <pc:sldMk cId="3725164984" sldId="2142"/>
        </pc:sldMkLst>
        <pc:spChg chg="del">
          <ac:chgData name="Sunday, Dorcas" userId="0ea82d4e-9c3e-4182-aaa7-ab89d25b0a4a" providerId="ADAL" clId="{BE17681F-8CD6-44D0-AB95-42DA53CA6691}" dt="2024-05-28T15:25:59.071" v="974" actId="478"/>
          <ac:spMkLst>
            <pc:docMk/>
            <pc:sldMk cId="3725164984" sldId="2142"/>
            <ac:spMk id="20" creationId="{00000000-0000-0000-0000-000000000000}"/>
          </ac:spMkLst>
        </pc:spChg>
        <pc:spChg chg="del">
          <ac:chgData name="Sunday, Dorcas" userId="0ea82d4e-9c3e-4182-aaa7-ab89d25b0a4a" providerId="ADAL" clId="{BE17681F-8CD6-44D0-AB95-42DA53CA6691}" dt="2024-05-28T15:26:41.032" v="983" actId="478"/>
          <ac:spMkLst>
            <pc:docMk/>
            <pc:sldMk cId="3725164984" sldId="2142"/>
            <ac:spMk id="21" creationId="{00000000-0000-0000-0000-000000000000}"/>
          </ac:spMkLst>
        </pc:spChg>
        <pc:spChg chg="del mod">
          <ac:chgData name="Sunday, Dorcas" userId="0ea82d4e-9c3e-4182-aaa7-ab89d25b0a4a" providerId="ADAL" clId="{BE17681F-8CD6-44D0-AB95-42DA53CA6691}" dt="2024-05-28T15:26:55.774" v="990" actId="478"/>
          <ac:spMkLst>
            <pc:docMk/>
            <pc:sldMk cId="3725164984" sldId="2142"/>
            <ac:spMk id="22" creationId="{00000000-0000-0000-0000-000000000000}"/>
          </ac:spMkLst>
        </pc:spChg>
        <pc:spChg chg="del mod">
          <ac:chgData name="Sunday, Dorcas" userId="0ea82d4e-9c3e-4182-aaa7-ab89d25b0a4a" providerId="ADAL" clId="{BE17681F-8CD6-44D0-AB95-42DA53CA6691}" dt="2024-05-28T15:27:51.487" v="1021" actId="478"/>
          <ac:spMkLst>
            <pc:docMk/>
            <pc:sldMk cId="3725164984" sldId="2142"/>
            <ac:spMk id="23" creationId="{00000000-0000-0000-0000-000000000000}"/>
          </ac:spMkLst>
        </pc:spChg>
        <pc:spChg chg="del">
          <ac:chgData name="Sunday, Dorcas" userId="0ea82d4e-9c3e-4182-aaa7-ab89d25b0a4a" providerId="ADAL" clId="{BE17681F-8CD6-44D0-AB95-42DA53CA6691}" dt="2024-05-28T15:26:05.754" v="976" actId="478"/>
          <ac:spMkLst>
            <pc:docMk/>
            <pc:sldMk cId="3725164984" sldId="2142"/>
            <ac:spMk id="24" creationId="{00000000-0000-0000-0000-000000000000}"/>
          </ac:spMkLst>
        </pc:spChg>
        <pc:spChg chg="del mod">
          <ac:chgData name="Sunday, Dorcas" userId="0ea82d4e-9c3e-4182-aaa7-ab89d25b0a4a" providerId="ADAL" clId="{BE17681F-8CD6-44D0-AB95-42DA53CA6691}" dt="2024-05-28T15:25:57.209" v="973" actId="478"/>
          <ac:spMkLst>
            <pc:docMk/>
            <pc:sldMk cId="3725164984" sldId="2142"/>
            <ac:spMk id="25" creationId="{00000000-0000-0000-0000-000000000000}"/>
          </ac:spMkLst>
        </pc:spChg>
        <pc:spChg chg="del mod">
          <ac:chgData name="Sunday, Dorcas" userId="0ea82d4e-9c3e-4182-aaa7-ab89d25b0a4a" providerId="ADAL" clId="{BE17681F-8CD6-44D0-AB95-42DA53CA6691}" dt="2024-05-28T15:26:47.722" v="985" actId="478"/>
          <ac:spMkLst>
            <pc:docMk/>
            <pc:sldMk cId="3725164984" sldId="2142"/>
            <ac:spMk id="26" creationId="{00000000-0000-0000-0000-000000000000}"/>
          </ac:spMkLst>
        </pc:spChg>
        <pc:spChg chg="del mod">
          <ac:chgData name="Sunday, Dorcas" userId="0ea82d4e-9c3e-4182-aaa7-ab89d25b0a4a" providerId="ADAL" clId="{BE17681F-8CD6-44D0-AB95-42DA53CA6691}" dt="2024-05-28T15:26:38.455" v="982" actId="478"/>
          <ac:spMkLst>
            <pc:docMk/>
            <pc:sldMk cId="3725164984" sldId="2142"/>
            <ac:spMk id="27" creationId="{00000000-0000-0000-0000-000000000000}"/>
          </ac:spMkLst>
        </pc:spChg>
        <pc:spChg chg="del">
          <ac:chgData name="Sunday, Dorcas" userId="0ea82d4e-9c3e-4182-aaa7-ab89d25b0a4a" providerId="ADAL" clId="{BE17681F-8CD6-44D0-AB95-42DA53CA6691}" dt="2024-05-28T15:27:02.452" v="992" actId="478"/>
          <ac:spMkLst>
            <pc:docMk/>
            <pc:sldMk cId="3725164984" sldId="2142"/>
            <ac:spMk id="28" creationId="{00000000-0000-0000-0000-000000000000}"/>
          </ac:spMkLst>
        </pc:spChg>
        <pc:spChg chg="del mod">
          <ac:chgData name="Sunday, Dorcas" userId="0ea82d4e-9c3e-4182-aaa7-ab89d25b0a4a" providerId="ADAL" clId="{BE17681F-8CD6-44D0-AB95-42DA53CA6691}" dt="2024-05-28T15:26:53.907" v="988" actId="478"/>
          <ac:spMkLst>
            <pc:docMk/>
            <pc:sldMk cId="3725164984" sldId="2142"/>
            <ac:spMk id="29" creationId="{00000000-0000-0000-0000-000000000000}"/>
          </ac:spMkLst>
        </pc:spChg>
        <pc:spChg chg="del">
          <ac:chgData name="Sunday, Dorcas" userId="0ea82d4e-9c3e-4182-aaa7-ab89d25b0a4a" providerId="ADAL" clId="{BE17681F-8CD6-44D0-AB95-42DA53CA6691}" dt="2024-05-28T15:30:47.030" v="1050" actId="478"/>
          <ac:spMkLst>
            <pc:docMk/>
            <pc:sldMk cId="3725164984" sldId="2142"/>
            <ac:spMk id="30" creationId="{00000000-0000-0000-0000-000000000000}"/>
          </ac:spMkLst>
        </pc:spChg>
        <pc:grpChg chg="del">
          <ac:chgData name="Sunday, Dorcas" userId="0ea82d4e-9c3e-4182-aaa7-ab89d25b0a4a" providerId="ADAL" clId="{BE17681F-8CD6-44D0-AB95-42DA53CA6691}" dt="2024-05-28T15:28:06.518" v="1026" actId="478"/>
          <ac:grpSpMkLst>
            <pc:docMk/>
            <pc:sldMk cId="3725164984" sldId="2142"/>
            <ac:grpSpMk id="8" creationId="{00000000-0000-0000-0000-000000000000}"/>
          </ac:grpSpMkLst>
        </pc:grpChg>
        <pc:grpChg chg="del">
          <ac:chgData name="Sunday, Dorcas" userId="0ea82d4e-9c3e-4182-aaa7-ab89d25b0a4a" providerId="ADAL" clId="{BE17681F-8CD6-44D0-AB95-42DA53CA6691}" dt="2024-05-28T15:26:00.637" v="975" actId="478"/>
          <ac:grpSpMkLst>
            <pc:docMk/>
            <pc:sldMk cId="3725164984" sldId="2142"/>
            <ac:grpSpMk id="10" creationId="{00000000-0000-0000-0000-000000000000}"/>
          </ac:grpSpMkLst>
        </pc:grpChg>
        <pc:grpChg chg="add del">
          <ac:chgData name="Sunday, Dorcas" userId="0ea82d4e-9c3e-4182-aaa7-ab89d25b0a4a" providerId="ADAL" clId="{BE17681F-8CD6-44D0-AB95-42DA53CA6691}" dt="2024-05-28T15:30:14" v="1043" actId="478"/>
          <ac:grpSpMkLst>
            <pc:docMk/>
            <pc:sldMk cId="3725164984" sldId="2142"/>
            <ac:grpSpMk id="12" creationId="{00000000-0000-0000-0000-000000000000}"/>
          </ac:grpSpMkLst>
        </pc:grpChg>
        <pc:grpChg chg="del">
          <ac:chgData name="Sunday, Dorcas" userId="0ea82d4e-9c3e-4182-aaa7-ab89d25b0a4a" providerId="ADAL" clId="{BE17681F-8CD6-44D0-AB95-42DA53CA6691}" dt="2024-05-28T15:26:28.838" v="978" actId="478"/>
          <ac:grpSpMkLst>
            <pc:docMk/>
            <pc:sldMk cId="3725164984" sldId="2142"/>
            <ac:grpSpMk id="14" creationId="{00000000-0000-0000-0000-000000000000}"/>
          </ac:grpSpMkLst>
        </pc:grpChg>
        <pc:grpChg chg="del mod">
          <ac:chgData name="Sunday, Dorcas" userId="0ea82d4e-9c3e-4182-aaa7-ab89d25b0a4a" providerId="ADAL" clId="{BE17681F-8CD6-44D0-AB95-42DA53CA6691}" dt="2024-05-28T15:30:17.373" v="1045" actId="478"/>
          <ac:grpSpMkLst>
            <pc:docMk/>
            <pc:sldMk cId="3725164984" sldId="2142"/>
            <ac:grpSpMk id="16" creationId="{00000000-0000-0000-0000-000000000000}"/>
          </ac:grpSpMkLst>
        </pc:grpChg>
        <pc:grpChg chg="del">
          <ac:chgData name="Sunday, Dorcas" userId="0ea82d4e-9c3e-4182-aaa7-ab89d25b0a4a" providerId="ADAL" clId="{BE17681F-8CD6-44D0-AB95-42DA53CA6691}" dt="2024-05-28T15:26:56.924" v="991" actId="478"/>
          <ac:grpSpMkLst>
            <pc:docMk/>
            <pc:sldMk cId="3725164984" sldId="2142"/>
            <ac:grpSpMk id="18" creationId="{00000000-0000-0000-0000-000000000000}"/>
          </ac:grpSpMkLst>
        </pc:grpChg>
        <pc:picChg chg="add mod modCrop">
          <ac:chgData name="Sunday, Dorcas" userId="0ea82d4e-9c3e-4182-aaa7-ab89d25b0a4a" providerId="ADAL" clId="{BE17681F-8CD6-44D0-AB95-42DA53CA6691}" dt="2024-05-28T15:30:40.240" v="1049" actId="732"/>
          <ac:picMkLst>
            <pc:docMk/>
            <pc:sldMk cId="3725164984" sldId="2142"/>
            <ac:picMk id="32" creationId="{3A7436A3-255F-6729-3DC6-47DC0A336CCD}"/>
          </ac:picMkLst>
        </pc:picChg>
        <pc:picChg chg="add mod">
          <ac:chgData name="Sunday, Dorcas" userId="0ea82d4e-9c3e-4182-aaa7-ab89d25b0a4a" providerId="ADAL" clId="{BE17681F-8CD6-44D0-AB95-42DA53CA6691}" dt="2024-05-28T15:31:03.687" v="1054" actId="1076"/>
          <ac:picMkLst>
            <pc:docMk/>
            <pc:sldMk cId="3725164984" sldId="2142"/>
            <ac:picMk id="34" creationId="{0D5CEE7E-5215-E2B3-504B-C982318A1B3E}"/>
          </ac:picMkLst>
        </pc:picChg>
      </pc:sldChg>
      <pc:sldChg chg="addSp delSp modSp add mod modAnim">
        <pc:chgData name="Sunday, Dorcas" userId="0ea82d4e-9c3e-4182-aaa7-ab89d25b0a4a" providerId="ADAL" clId="{BE17681F-8CD6-44D0-AB95-42DA53CA6691}" dt="2024-05-28T15:31:28.924" v="1057" actId="478"/>
        <pc:sldMkLst>
          <pc:docMk/>
          <pc:sldMk cId="1937532770" sldId="2143"/>
        </pc:sldMkLst>
        <pc:spChg chg="del">
          <ac:chgData name="Sunday, Dorcas" userId="0ea82d4e-9c3e-4182-aaa7-ab89d25b0a4a" providerId="ADAL" clId="{BE17681F-8CD6-44D0-AB95-42DA53CA6691}" dt="2024-05-28T15:21:55.759" v="948" actId="478"/>
          <ac:spMkLst>
            <pc:docMk/>
            <pc:sldMk cId="1937532770" sldId="2143"/>
            <ac:spMk id="20" creationId="{00000000-0000-0000-0000-000000000000}"/>
          </ac:spMkLst>
        </pc:spChg>
        <pc:spChg chg="del">
          <ac:chgData name="Sunday, Dorcas" userId="0ea82d4e-9c3e-4182-aaa7-ab89d25b0a4a" providerId="ADAL" clId="{BE17681F-8CD6-44D0-AB95-42DA53CA6691}" dt="2024-05-28T15:22:02.543" v="951" actId="478"/>
          <ac:spMkLst>
            <pc:docMk/>
            <pc:sldMk cId="1937532770" sldId="2143"/>
            <ac:spMk id="21" creationId="{00000000-0000-0000-0000-000000000000}"/>
          </ac:spMkLst>
        </pc:spChg>
        <pc:spChg chg="del">
          <ac:chgData name="Sunday, Dorcas" userId="0ea82d4e-9c3e-4182-aaa7-ab89d25b0a4a" providerId="ADAL" clId="{BE17681F-8CD6-44D0-AB95-42DA53CA6691}" dt="2024-05-28T15:22:27.300" v="959" actId="478"/>
          <ac:spMkLst>
            <pc:docMk/>
            <pc:sldMk cId="1937532770" sldId="2143"/>
            <ac:spMk id="22" creationId="{00000000-0000-0000-0000-000000000000}"/>
          </ac:spMkLst>
        </pc:spChg>
        <pc:spChg chg="del">
          <ac:chgData name="Sunday, Dorcas" userId="0ea82d4e-9c3e-4182-aaa7-ab89d25b0a4a" providerId="ADAL" clId="{BE17681F-8CD6-44D0-AB95-42DA53CA6691}" dt="2024-05-28T15:29:33.685" v="1034" actId="478"/>
          <ac:spMkLst>
            <pc:docMk/>
            <pc:sldMk cId="1937532770" sldId="2143"/>
            <ac:spMk id="23" creationId="{00000000-0000-0000-0000-000000000000}"/>
          </ac:spMkLst>
        </pc:spChg>
        <pc:spChg chg="del mod">
          <ac:chgData name="Sunday, Dorcas" userId="0ea82d4e-9c3e-4182-aaa7-ab89d25b0a4a" providerId="ADAL" clId="{BE17681F-8CD6-44D0-AB95-42DA53CA6691}" dt="2024-05-28T15:22:00.252" v="950" actId="478"/>
          <ac:spMkLst>
            <pc:docMk/>
            <pc:sldMk cId="1937532770" sldId="2143"/>
            <ac:spMk id="24" creationId="{00000000-0000-0000-0000-000000000000}"/>
          </ac:spMkLst>
        </pc:spChg>
        <pc:spChg chg="del mod">
          <ac:chgData name="Sunday, Dorcas" userId="0ea82d4e-9c3e-4182-aaa7-ab89d25b0a4a" providerId="ADAL" clId="{BE17681F-8CD6-44D0-AB95-42DA53CA6691}" dt="2024-05-28T15:21:52.121" v="946" actId="478"/>
          <ac:spMkLst>
            <pc:docMk/>
            <pc:sldMk cId="1937532770" sldId="2143"/>
            <ac:spMk id="25" creationId="{00000000-0000-0000-0000-000000000000}"/>
          </ac:spMkLst>
        </pc:spChg>
        <pc:spChg chg="del">
          <ac:chgData name="Sunday, Dorcas" userId="0ea82d4e-9c3e-4182-aaa7-ab89d25b0a4a" providerId="ADAL" clId="{BE17681F-8CD6-44D0-AB95-42DA53CA6691}" dt="2024-05-28T15:22:15.098" v="954" actId="478"/>
          <ac:spMkLst>
            <pc:docMk/>
            <pc:sldMk cId="1937532770" sldId="2143"/>
            <ac:spMk id="26" creationId="{00000000-0000-0000-0000-000000000000}"/>
          </ac:spMkLst>
        </pc:spChg>
        <pc:spChg chg="del">
          <ac:chgData name="Sunday, Dorcas" userId="0ea82d4e-9c3e-4182-aaa7-ab89d25b0a4a" providerId="ADAL" clId="{BE17681F-8CD6-44D0-AB95-42DA53CA6691}" dt="2024-05-28T15:22:09.308" v="953" actId="478"/>
          <ac:spMkLst>
            <pc:docMk/>
            <pc:sldMk cId="1937532770" sldId="2143"/>
            <ac:spMk id="27" creationId="{00000000-0000-0000-0000-000000000000}"/>
          </ac:spMkLst>
        </pc:spChg>
        <pc:spChg chg="del">
          <ac:chgData name="Sunday, Dorcas" userId="0ea82d4e-9c3e-4182-aaa7-ab89d25b0a4a" providerId="ADAL" clId="{BE17681F-8CD6-44D0-AB95-42DA53CA6691}" dt="2024-05-28T15:22:23.315" v="957" actId="478"/>
          <ac:spMkLst>
            <pc:docMk/>
            <pc:sldMk cId="1937532770" sldId="2143"/>
            <ac:spMk id="28" creationId="{00000000-0000-0000-0000-000000000000}"/>
          </ac:spMkLst>
        </pc:spChg>
        <pc:spChg chg="del mod">
          <ac:chgData name="Sunday, Dorcas" userId="0ea82d4e-9c3e-4182-aaa7-ab89d25b0a4a" providerId="ADAL" clId="{BE17681F-8CD6-44D0-AB95-42DA53CA6691}" dt="2024-05-28T15:22:19.528" v="956" actId="478"/>
          <ac:spMkLst>
            <pc:docMk/>
            <pc:sldMk cId="1937532770" sldId="2143"/>
            <ac:spMk id="29" creationId="{00000000-0000-0000-0000-000000000000}"/>
          </ac:spMkLst>
        </pc:spChg>
        <pc:spChg chg="del">
          <ac:chgData name="Sunday, Dorcas" userId="0ea82d4e-9c3e-4182-aaa7-ab89d25b0a4a" providerId="ADAL" clId="{BE17681F-8CD6-44D0-AB95-42DA53CA6691}" dt="2024-05-28T15:29:56.905" v="1039" actId="478"/>
          <ac:spMkLst>
            <pc:docMk/>
            <pc:sldMk cId="1937532770" sldId="2143"/>
            <ac:spMk id="30" creationId="{00000000-0000-0000-0000-000000000000}"/>
          </ac:spMkLst>
        </pc:spChg>
        <pc:grpChg chg="add del mod">
          <ac:chgData name="Sunday, Dorcas" userId="0ea82d4e-9c3e-4182-aaa7-ab89d25b0a4a" providerId="ADAL" clId="{BE17681F-8CD6-44D0-AB95-42DA53CA6691}" dt="2024-05-28T15:29:51.956" v="1037" actId="478"/>
          <ac:grpSpMkLst>
            <pc:docMk/>
            <pc:sldMk cId="1937532770" sldId="2143"/>
            <ac:grpSpMk id="8" creationId="{00000000-0000-0000-0000-000000000000}"/>
          </ac:grpSpMkLst>
        </pc:grpChg>
        <pc:grpChg chg="del">
          <ac:chgData name="Sunday, Dorcas" userId="0ea82d4e-9c3e-4182-aaa7-ab89d25b0a4a" providerId="ADAL" clId="{BE17681F-8CD6-44D0-AB95-42DA53CA6691}" dt="2024-05-28T15:21:53.895" v="947" actId="478"/>
          <ac:grpSpMkLst>
            <pc:docMk/>
            <pc:sldMk cId="1937532770" sldId="2143"/>
            <ac:grpSpMk id="10" creationId="{00000000-0000-0000-0000-000000000000}"/>
          </ac:grpSpMkLst>
        </pc:grpChg>
        <pc:grpChg chg="del">
          <ac:chgData name="Sunday, Dorcas" userId="0ea82d4e-9c3e-4182-aaa7-ab89d25b0a4a" providerId="ADAL" clId="{BE17681F-8CD6-44D0-AB95-42DA53CA6691}" dt="2024-05-28T15:29:53.897" v="1038" actId="478"/>
          <ac:grpSpMkLst>
            <pc:docMk/>
            <pc:sldMk cId="1937532770" sldId="2143"/>
            <ac:grpSpMk id="12" creationId="{00000000-0000-0000-0000-000000000000}"/>
          </ac:grpSpMkLst>
        </pc:grpChg>
        <pc:grpChg chg="del">
          <ac:chgData name="Sunday, Dorcas" userId="0ea82d4e-9c3e-4182-aaa7-ab89d25b0a4a" providerId="ADAL" clId="{BE17681F-8CD6-44D0-AB95-42DA53CA6691}" dt="2024-05-28T15:22:05.435" v="952" actId="478"/>
          <ac:grpSpMkLst>
            <pc:docMk/>
            <pc:sldMk cId="1937532770" sldId="2143"/>
            <ac:grpSpMk id="14" creationId="{00000000-0000-0000-0000-000000000000}"/>
          </ac:grpSpMkLst>
        </pc:grpChg>
        <pc:grpChg chg="del">
          <ac:chgData name="Sunday, Dorcas" userId="0ea82d4e-9c3e-4182-aaa7-ab89d25b0a4a" providerId="ADAL" clId="{BE17681F-8CD6-44D0-AB95-42DA53CA6691}" dt="2024-05-28T15:31:28.924" v="1057" actId="478"/>
          <ac:grpSpMkLst>
            <pc:docMk/>
            <pc:sldMk cId="1937532770" sldId="2143"/>
            <ac:grpSpMk id="16" creationId="{00000000-0000-0000-0000-000000000000}"/>
          </ac:grpSpMkLst>
        </pc:grpChg>
        <pc:grpChg chg="del">
          <ac:chgData name="Sunday, Dorcas" userId="0ea82d4e-9c3e-4182-aaa7-ab89d25b0a4a" providerId="ADAL" clId="{BE17681F-8CD6-44D0-AB95-42DA53CA6691}" dt="2024-05-28T15:22:25.102" v="958" actId="478"/>
          <ac:grpSpMkLst>
            <pc:docMk/>
            <pc:sldMk cId="1937532770" sldId="2143"/>
            <ac:grpSpMk id="18" creationId="{00000000-0000-0000-0000-000000000000}"/>
          </ac:grpSpMkLst>
        </pc:grpChg>
        <pc:picChg chg="add mod">
          <ac:chgData name="Sunday, Dorcas" userId="0ea82d4e-9c3e-4182-aaa7-ab89d25b0a4a" providerId="ADAL" clId="{BE17681F-8CD6-44D0-AB95-42DA53CA6691}" dt="2024-05-28T15:29:48.899" v="1036" actId="1076"/>
          <ac:picMkLst>
            <pc:docMk/>
            <pc:sldMk cId="1937532770" sldId="2143"/>
            <ac:picMk id="32" creationId="{4DE4DA8F-CC79-007E-3C7B-86967D205980}"/>
          </ac:picMkLst>
        </pc:picChg>
        <pc:picChg chg="add mod">
          <ac:chgData name="Sunday, Dorcas" userId="0ea82d4e-9c3e-4182-aaa7-ab89d25b0a4a" providerId="ADAL" clId="{BE17681F-8CD6-44D0-AB95-42DA53CA6691}" dt="2024-05-28T15:30:06.911" v="1041" actId="1076"/>
          <ac:picMkLst>
            <pc:docMk/>
            <pc:sldMk cId="1937532770" sldId="2143"/>
            <ac:picMk id="34" creationId="{E1922995-0A9C-DFC4-935C-54BF473927C4}"/>
          </ac:picMkLst>
        </pc:picChg>
      </pc:sldChg>
      <pc:sldChg chg="addSp delSp modSp add mod">
        <pc:chgData name="Sunday, Dorcas" userId="0ea82d4e-9c3e-4182-aaa7-ab89d25b0a4a" providerId="ADAL" clId="{BE17681F-8CD6-44D0-AB95-42DA53CA6691}" dt="2024-05-28T15:32:03.117" v="1066" actId="1076"/>
        <pc:sldMkLst>
          <pc:docMk/>
          <pc:sldMk cId="3161077546" sldId="2144"/>
        </pc:sldMkLst>
        <pc:spChg chg="del">
          <ac:chgData name="Sunday, Dorcas" userId="0ea82d4e-9c3e-4182-aaa7-ab89d25b0a4a" providerId="ADAL" clId="{BE17681F-8CD6-44D0-AB95-42DA53CA6691}" dt="2024-05-28T15:16:17.498" v="888" actId="478"/>
          <ac:spMkLst>
            <pc:docMk/>
            <pc:sldMk cId="3161077546" sldId="2144"/>
            <ac:spMk id="20" creationId="{00000000-0000-0000-0000-000000000000}"/>
          </ac:spMkLst>
        </pc:spChg>
        <pc:spChg chg="del mod">
          <ac:chgData name="Sunday, Dorcas" userId="0ea82d4e-9c3e-4182-aaa7-ab89d25b0a4a" providerId="ADAL" clId="{BE17681F-8CD6-44D0-AB95-42DA53CA6691}" dt="2024-05-28T15:15:59.224" v="882" actId="478"/>
          <ac:spMkLst>
            <pc:docMk/>
            <pc:sldMk cId="3161077546" sldId="2144"/>
            <ac:spMk id="21" creationId="{00000000-0000-0000-0000-000000000000}"/>
          </ac:spMkLst>
        </pc:spChg>
        <pc:spChg chg="del">
          <ac:chgData name="Sunday, Dorcas" userId="0ea82d4e-9c3e-4182-aaa7-ab89d25b0a4a" providerId="ADAL" clId="{BE17681F-8CD6-44D0-AB95-42DA53CA6691}" dt="2024-05-28T15:16:10.636" v="886" actId="478"/>
          <ac:spMkLst>
            <pc:docMk/>
            <pc:sldMk cId="3161077546" sldId="2144"/>
            <ac:spMk id="22" creationId="{00000000-0000-0000-0000-000000000000}"/>
          </ac:spMkLst>
        </pc:spChg>
        <pc:spChg chg="del">
          <ac:chgData name="Sunday, Dorcas" userId="0ea82d4e-9c3e-4182-aaa7-ab89d25b0a4a" providerId="ADAL" clId="{BE17681F-8CD6-44D0-AB95-42DA53CA6691}" dt="2024-05-28T15:31:37.004" v="1058" actId="478"/>
          <ac:spMkLst>
            <pc:docMk/>
            <pc:sldMk cId="3161077546" sldId="2144"/>
            <ac:spMk id="23" creationId="{00000000-0000-0000-0000-000000000000}"/>
          </ac:spMkLst>
        </pc:spChg>
        <pc:spChg chg="del mod">
          <ac:chgData name="Sunday, Dorcas" userId="0ea82d4e-9c3e-4182-aaa7-ab89d25b0a4a" providerId="ADAL" clId="{BE17681F-8CD6-44D0-AB95-42DA53CA6691}" dt="2024-05-28T15:15:38.878" v="874" actId="478"/>
          <ac:spMkLst>
            <pc:docMk/>
            <pc:sldMk cId="3161077546" sldId="2144"/>
            <ac:spMk id="24" creationId="{00000000-0000-0000-0000-000000000000}"/>
          </ac:spMkLst>
        </pc:spChg>
        <pc:spChg chg="del mod">
          <ac:chgData name="Sunday, Dorcas" userId="0ea82d4e-9c3e-4182-aaa7-ab89d25b0a4a" providerId="ADAL" clId="{BE17681F-8CD6-44D0-AB95-42DA53CA6691}" dt="2024-05-28T15:15:44.016" v="876" actId="478"/>
          <ac:spMkLst>
            <pc:docMk/>
            <pc:sldMk cId="3161077546" sldId="2144"/>
            <ac:spMk id="25" creationId="{00000000-0000-0000-0000-000000000000}"/>
          </ac:spMkLst>
        </pc:spChg>
        <pc:spChg chg="del">
          <ac:chgData name="Sunday, Dorcas" userId="0ea82d4e-9c3e-4182-aaa7-ab89d25b0a4a" providerId="ADAL" clId="{BE17681F-8CD6-44D0-AB95-42DA53CA6691}" dt="2024-05-28T15:15:48.522" v="877" actId="478"/>
          <ac:spMkLst>
            <pc:docMk/>
            <pc:sldMk cId="3161077546" sldId="2144"/>
            <ac:spMk id="26" creationId="{00000000-0000-0000-0000-000000000000}"/>
          </ac:spMkLst>
        </pc:spChg>
        <pc:spChg chg="del mod">
          <ac:chgData name="Sunday, Dorcas" userId="0ea82d4e-9c3e-4182-aaa7-ab89d25b0a4a" providerId="ADAL" clId="{BE17681F-8CD6-44D0-AB95-42DA53CA6691}" dt="2024-05-28T15:15:57.409" v="880" actId="478"/>
          <ac:spMkLst>
            <pc:docMk/>
            <pc:sldMk cId="3161077546" sldId="2144"/>
            <ac:spMk id="27" creationId="{00000000-0000-0000-0000-000000000000}"/>
          </ac:spMkLst>
        </pc:spChg>
        <pc:spChg chg="del">
          <ac:chgData name="Sunday, Dorcas" userId="0ea82d4e-9c3e-4182-aaa7-ab89d25b0a4a" providerId="ADAL" clId="{BE17681F-8CD6-44D0-AB95-42DA53CA6691}" dt="2024-05-28T15:16:14.284" v="887" actId="478"/>
          <ac:spMkLst>
            <pc:docMk/>
            <pc:sldMk cId="3161077546" sldId="2144"/>
            <ac:spMk id="28" creationId="{00000000-0000-0000-0000-000000000000}"/>
          </ac:spMkLst>
        </pc:spChg>
        <pc:spChg chg="del">
          <ac:chgData name="Sunday, Dorcas" userId="0ea82d4e-9c3e-4182-aaa7-ab89d25b0a4a" providerId="ADAL" clId="{BE17681F-8CD6-44D0-AB95-42DA53CA6691}" dt="2024-05-28T15:16:07.135" v="883" actId="478"/>
          <ac:spMkLst>
            <pc:docMk/>
            <pc:sldMk cId="3161077546" sldId="2144"/>
            <ac:spMk id="29" creationId="{00000000-0000-0000-0000-000000000000}"/>
          </ac:spMkLst>
        </pc:spChg>
        <pc:spChg chg="del mod">
          <ac:chgData name="Sunday, Dorcas" userId="0ea82d4e-9c3e-4182-aaa7-ab89d25b0a4a" providerId="ADAL" clId="{BE17681F-8CD6-44D0-AB95-42DA53CA6691}" dt="2024-05-28T15:31:55.900" v="1064" actId="478"/>
          <ac:spMkLst>
            <pc:docMk/>
            <pc:sldMk cId="3161077546" sldId="2144"/>
            <ac:spMk id="30" creationId="{00000000-0000-0000-0000-000000000000}"/>
          </ac:spMkLst>
        </pc:spChg>
        <pc:grpChg chg="del">
          <ac:chgData name="Sunday, Dorcas" userId="0ea82d4e-9c3e-4182-aaa7-ab89d25b0a4a" providerId="ADAL" clId="{BE17681F-8CD6-44D0-AB95-42DA53CA6691}" dt="2024-05-28T15:21:39.339" v="943" actId="478"/>
          <ac:grpSpMkLst>
            <pc:docMk/>
            <pc:sldMk cId="3161077546" sldId="2144"/>
            <ac:grpSpMk id="8" creationId="{00000000-0000-0000-0000-000000000000}"/>
          </ac:grpSpMkLst>
        </pc:grpChg>
        <pc:grpChg chg="del mod">
          <ac:chgData name="Sunday, Dorcas" userId="0ea82d4e-9c3e-4182-aaa7-ab89d25b0a4a" providerId="ADAL" clId="{BE17681F-8CD6-44D0-AB95-42DA53CA6691}" dt="2024-05-28T15:16:19.018" v="890" actId="478"/>
          <ac:grpSpMkLst>
            <pc:docMk/>
            <pc:sldMk cId="3161077546" sldId="2144"/>
            <ac:grpSpMk id="10" creationId="{00000000-0000-0000-0000-000000000000}"/>
          </ac:grpSpMkLst>
        </pc:grpChg>
        <pc:grpChg chg="del">
          <ac:chgData name="Sunday, Dorcas" userId="0ea82d4e-9c3e-4182-aaa7-ab89d25b0a4a" providerId="ADAL" clId="{BE17681F-8CD6-44D0-AB95-42DA53CA6691}" dt="2024-05-28T15:31:42.051" v="1060" actId="478"/>
          <ac:grpSpMkLst>
            <pc:docMk/>
            <pc:sldMk cId="3161077546" sldId="2144"/>
            <ac:grpSpMk id="12" creationId="{00000000-0000-0000-0000-000000000000}"/>
          </ac:grpSpMkLst>
        </pc:grpChg>
        <pc:grpChg chg="del">
          <ac:chgData name="Sunday, Dorcas" userId="0ea82d4e-9c3e-4182-aaa7-ab89d25b0a4a" providerId="ADAL" clId="{BE17681F-8CD6-44D0-AB95-42DA53CA6691}" dt="2024-05-28T15:15:50.696" v="878" actId="478"/>
          <ac:grpSpMkLst>
            <pc:docMk/>
            <pc:sldMk cId="3161077546" sldId="2144"/>
            <ac:grpSpMk id="14" creationId="{00000000-0000-0000-0000-000000000000}"/>
          </ac:grpSpMkLst>
        </pc:grpChg>
        <pc:grpChg chg="del">
          <ac:chgData name="Sunday, Dorcas" userId="0ea82d4e-9c3e-4182-aaa7-ab89d25b0a4a" providerId="ADAL" clId="{BE17681F-8CD6-44D0-AB95-42DA53CA6691}" dt="2024-05-28T15:31:50.121" v="1062" actId="478"/>
          <ac:grpSpMkLst>
            <pc:docMk/>
            <pc:sldMk cId="3161077546" sldId="2144"/>
            <ac:grpSpMk id="16" creationId="{00000000-0000-0000-0000-000000000000}"/>
          </ac:grpSpMkLst>
        </pc:grpChg>
        <pc:grpChg chg="del mod">
          <ac:chgData name="Sunday, Dorcas" userId="0ea82d4e-9c3e-4182-aaa7-ab89d25b0a4a" providerId="ADAL" clId="{BE17681F-8CD6-44D0-AB95-42DA53CA6691}" dt="2024-05-28T15:16:08.900" v="885" actId="478"/>
          <ac:grpSpMkLst>
            <pc:docMk/>
            <pc:sldMk cId="3161077546" sldId="2144"/>
            <ac:grpSpMk id="18" creationId="{00000000-0000-0000-0000-000000000000}"/>
          </ac:grpSpMkLst>
        </pc:grpChg>
        <pc:picChg chg="add del mod">
          <ac:chgData name="Sunday, Dorcas" userId="0ea82d4e-9c3e-4182-aaa7-ab89d25b0a4a" providerId="ADAL" clId="{BE17681F-8CD6-44D0-AB95-42DA53CA6691}" dt="2024-05-28T15:17:16.752" v="898" actId="478"/>
          <ac:picMkLst>
            <pc:docMk/>
            <pc:sldMk cId="3161077546" sldId="2144"/>
            <ac:picMk id="32" creationId="{A5AA493C-E375-BCB1-C93C-82E3844A0D52}"/>
          </ac:picMkLst>
        </pc:picChg>
        <pc:picChg chg="add del mod">
          <ac:chgData name="Sunday, Dorcas" userId="0ea82d4e-9c3e-4182-aaa7-ab89d25b0a4a" providerId="ADAL" clId="{BE17681F-8CD6-44D0-AB95-42DA53CA6691}" dt="2024-05-28T15:17:16.752" v="898" actId="478"/>
          <ac:picMkLst>
            <pc:docMk/>
            <pc:sldMk cId="3161077546" sldId="2144"/>
            <ac:picMk id="34" creationId="{1A91AA1D-BDC6-3729-F04F-AE40A7330406}"/>
          </ac:picMkLst>
        </pc:picChg>
        <pc:picChg chg="add del mod">
          <ac:chgData name="Sunday, Dorcas" userId="0ea82d4e-9c3e-4182-aaa7-ab89d25b0a4a" providerId="ADAL" clId="{BE17681F-8CD6-44D0-AB95-42DA53CA6691}" dt="2024-05-28T15:17:28.480" v="900" actId="478"/>
          <ac:picMkLst>
            <pc:docMk/>
            <pc:sldMk cId="3161077546" sldId="2144"/>
            <ac:picMk id="35" creationId="{89733074-026D-F55C-417D-70E20B8EE5E1}"/>
          </ac:picMkLst>
        </pc:picChg>
        <pc:picChg chg="add mod ord modCrop">
          <ac:chgData name="Sunday, Dorcas" userId="0ea82d4e-9c3e-4182-aaa7-ab89d25b0a4a" providerId="ADAL" clId="{BE17681F-8CD6-44D0-AB95-42DA53CA6691}" dt="2024-05-28T15:31:40.387" v="1059" actId="1076"/>
          <ac:picMkLst>
            <pc:docMk/>
            <pc:sldMk cId="3161077546" sldId="2144"/>
            <ac:picMk id="37" creationId="{862889CA-B8DE-8D81-59CC-05930B089071}"/>
          </ac:picMkLst>
        </pc:picChg>
        <pc:picChg chg="add mod">
          <ac:chgData name="Sunday, Dorcas" userId="0ea82d4e-9c3e-4182-aaa7-ab89d25b0a4a" providerId="ADAL" clId="{BE17681F-8CD6-44D0-AB95-42DA53CA6691}" dt="2024-05-28T15:32:03.117" v="1066" actId="1076"/>
          <ac:picMkLst>
            <pc:docMk/>
            <pc:sldMk cId="3161077546" sldId="2144"/>
            <ac:picMk id="39" creationId="{2960DD16-6775-3701-66C4-FE40F38BDF55}"/>
          </ac:picMkLst>
        </pc:picChg>
      </pc:sldChg>
      <pc:sldChg chg="new">
        <pc:chgData name="Sunday, Dorcas" userId="0ea82d4e-9c3e-4182-aaa7-ab89d25b0a4a" providerId="ADAL" clId="{BE17681F-8CD6-44D0-AB95-42DA53CA6691}" dt="2024-05-28T15:28:52.157" v="1033" actId="680"/>
        <pc:sldMkLst>
          <pc:docMk/>
          <pc:sldMk cId="3475827917" sldId="2145"/>
        </pc:sldMkLst>
      </pc:sldChg>
      <pc:sldChg chg="add ord">
        <pc:chgData name="Sunday, Dorcas" userId="0ea82d4e-9c3e-4182-aaa7-ab89d25b0a4a" providerId="ADAL" clId="{BE17681F-8CD6-44D0-AB95-42DA53CA6691}" dt="2024-05-28T15:33:40.475" v="1079"/>
        <pc:sldMkLst>
          <pc:docMk/>
          <pc:sldMk cId="296754204" sldId="2146"/>
        </pc:sldMkLst>
      </pc:sldChg>
    </pc:docChg>
  </pc:docChgLst>
  <pc:docChgLst>
    <pc:chgData name="Baker,Lauri May" userId="S::lauri.m.baker@ufl.edu::cdfd770a-9018-4652-934d-c13055f1e555" providerId="AD" clId="Web-{F919B39E-7D72-4331-A440-FDDB127CDE3F}"/>
    <pc:docChg chg="modSld">
      <pc:chgData name="Baker,Lauri May" userId="S::lauri.m.baker@ufl.edu::cdfd770a-9018-4652-934d-c13055f1e555" providerId="AD" clId="Web-{F919B39E-7D72-4331-A440-FDDB127CDE3F}" dt="2024-05-28T17:10:56.987" v="4"/>
      <pc:docMkLst>
        <pc:docMk/>
      </pc:docMkLst>
      <pc:sldChg chg="mod modShow">
        <pc:chgData name="Baker,Lauri May" userId="S::lauri.m.baker@ufl.edu::cdfd770a-9018-4652-934d-c13055f1e555" providerId="AD" clId="Web-{F919B39E-7D72-4331-A440-FDDB127CDE3F}" dt="2024-05-28T17:10:12.627" v="0"/>
        <pc:sldMkLst>
          <pc:docMk/>
          <pc:sldMk cId="2557170986" sldId="2133"/>
        </pc:sldMkLst>
      </pc:sldChg>
      <pc:sldChg chg="mod modShow">
        <pc:chgData name="Baker,Lauri May" userId="S::lauri.m.baker@ufl.edu::cdfd770a-9018-4652-934d-c13055f1e555" providerId="AD" clId="Web-{F919B39E-7D72-4331-A440-FDDB127CDE3F}" dt="2024-05-28T17:10:56.987" v="4"/>
        <pc:sldMkLst>
          <pc:docMk/>
          <pc:sldMk cId="3401361008" sldId="2139"/>
        </pc:sldMkLst>
      </pc:sldChg>
      <pc:sldChg chg="mod modShow">
        <pc:chgData name="Baker,Lauri May" userId="S::lauri.m.baker@ufl.edu::cdfd770a-9018-4652-934d-c13055f1e555" providerId="AD" clId="Web-{F919B39E-7D72-4331-A440-FDDB127CDE3F}" dt="2024-05-28T17:10:24.643" v="1"/>
        <pc:sldMkLst>
          <pc:docMk/>
          <pc:sldMk cId="3634340812" sldId="2140"/>
        </pc:sldMkLst>
      </pc:sldChg>
      <pc:sldChg chg="mod modShow">
        <pc:chgData name="Baker,Lauri May" userId="S::lauri.m.baker@ufl.edu::cdfd770a-9018-4652-934d-c13055f1e555" providerId="AD" clId="Web-{F919B39E-7D72-4331-A440-FDDB127CDE3F}" dt="2024-05-28T17:10:32.127" v="2"/>
        <pc:sldMkLst>
          <pc:docMk/>
          <pc:sldMk cId="1030190961" sldId="2141"/>
        </pc:sldMkLst>
      </pc:sldChg>
      <pc:sldChg chg="mod modShow">
        <pc:chgData name="Baker,Lauri May" userId="S::lauri.m.baker@ufl.edu::cdfd770a-9018-4652-934d-c13055f1e555" providerId="AD" clId="Web-{F919B39E-7D72-4331-A440-FDDB127CDE3F}" dt="2024-05-28T17:10:39.440" v="3"/>
        <pc:sldMkLst>
          <pc:docMk/>
          <pc:sldMk cId="3475827917" sldId="2145"/>
        </pc:sldMkLst>
      </pc:sldChg>
    </pc:docChg>
  </pc:docChgLst>
  <pc:docChgLst>
    <pc:chgData name="Baker,Lauri May" userId="cdfd770a-9018-4652-934d-c13055f1e555" providerId="ADAL" clId="{EBA03740-128F-DF4B-8C62-C00A2D8B5F1B}"/>
    <pc:docChg chg="undo custSel addSld delSld modSld">
      <pc:chgData name="Baker,Lauri May" userId="cdfd770a-9018-4652-934d-c13055f1e555" providerId="ADAL" clId="{EBA03740-128F-DF4B-8C62-C00A2D8B5F1B}" dt="2024-06-10T13:31:34.396" v="1598" actId="20577"/>
      <pc:docMkLst>
        <pc:docMk/>
      </pc:docMkLst>
      <pc:sldChg chg="del">
        <pc:chgData name="Baker,Lauri May" userId="cdfd770a-9018-4652-934d-c13055f1e555" providerId="ADAL" clId="{EBA03740-128F-DF4B-8C62-C00A2D8B5F1B}" dt="2024-06-10T13:28:59.917" v="1527" actId="2696"/>
        <pc:sldMkLst>
          <pc:docMk/>
          <pc:sldMk cId="0" sldId="269"/>
        </pc:sldMkLst>
      </pc:sldChg>
      <pc:sldChg chg="addSp delSp modSp mod setBg modClrScheme modShow chgLayout">
        <pc:chgData name="Baker,Lauri May" userId="cdfd770a-9018-4652-934d-c13055f1e555" providerId="ADAL" clId="{EBA03740-128F-DF4B-8C62-C00A2D8B5F1B}" dt="2024-06-10T13:17:29.603" v="1270" actId="14100"/>
        <pc:sldMkLst>
          <pc:docMk/>
          <pc:sldMk cId="2557170986" sldId="2133"/>
        </pc:sldMkLst>
        <pc:spChg chg="add mod">
          <ac:chgData name="Baker,Lauri May" userId="cdfd770a-9018-4652-934d-c13055f1e555" providerId="ADAL" clId="{EBA03740-128F-DF4B-8C62-C00A2D8B5F1B}" dt="2024-06-10T13:17:29.603" v="1270" actId="14100"/>
          <ac:spMkLst>
            <pc:docMk/>
            <pc:sldMk cId="2557170986" sldId="2133"/>
            <ac:spMk id="2" creationId="{0BF0972C-69E2-EE15-AD42-414149E7999A}"/>
          </ac:spMkLst>
        </pc:spChg>
        <pc:spChg chg="add del mod">
          <ac:chgData name="Baker,Lauri May" userId="cdfd770a-9018-4652-934d-c13055f1e555" providerId="ADAL" clId="{EBA03740-128F-DF4B-8C62-C00A2D8B5F1B}" dt="2024-06-10T12:58:35.670" v="956"/>
          <ac:spMkLst>
            <pc:docMk/>
            <pc:sldMk cId="2557170986" sldId="2133"/>
            <ac:spMk id="3" creationId="{80C27074-8A9D-8C0D-EF4B-5953DAFC7C65}"/>
          </ac:spMkLst>
        </pc:spChg>
        <pc:spChg chg="add">
          <ac:chgData name="Baker,Lauri May" userId="cdfd770a-9018-4652-934d-c13055f1e555" providerId="ADAL" clId="{EBA03740-128F-DF4B-8C62-C00A2D8B5F1B}" dt="2024-06-10T12:58:14.293" v="931"/>
          <ac:spMkLst>
            <pc:docMk/>
            <pc:sldMk cId="2557170986" sldId="2133"/>
            <ac:spMk id="5" creationId="{BED35786-F80B-6D3A-62A9-21BE92F16619}"/>
          </ac:spMkLst>
        </pc:spChg>
        <pc:spChg chg="add mod">
          <ac:chgData name="Baker,Lauri May" userId="cdfd770a-9018-4652-934d-c13055f1e555" providerId="ADAL" clId="{EBA03740-128F-DF4B-8C62-C00A2D8B5F1B}" dt="2024-06-10T13:17:20.058" v="1267" actId="1076"/>
          <ac:spMkLst>
            <pc:docMk/>
            <pc:sldMk cId="2557170986" sldId="2133"/>
            <ac:spMk id="7" creationId="{3C6E65B8-229F-668C-4F61-881F361FAF19}"/>
          </ac:spMkLst>
        </pc:spChg>
        <pc:spChg chg="add del">
          <ac:chgData name="Baker,Lauri May" userId="cdfd770a-9018-4652-934d-c13055f1e555" providerId="ADAL" clId="{EBA03740-128F-DF4B-8C62-C00A2D8B5F1B}" dt="2024-06-10T13:17:04.630" v="1264" actId="26606"/>
          <ac:spMkLst>
            <pc:docMk/>
            <pc:sldMk cId="2557170986" sldId="2133"/>
            <ac:spMk id="12" creationId="{47942995-B07F-4636-9A06-C6A104B260A8}"/>
          </ac:spMkLst>
        </pc:spChg>
        <pc:spChg chg="add del">
          <ac:chgData name="Baker,Lauri May" userId="cdfd770a-9018-4652-934d-c13055f1e555" providerId="ADAL" clId="{EBA03740-128F-DF4B-8C62-C00A2D8B5F1B}" dt="2024-06-10T13:17:04.630" v="1264" actId="26606"/>
          <ac:spMkLst>
            <pc:docMk/>
            <pc:sldMk cId="2557170986" sldId="2133"/>
            <ac:spMk id="19" creationId="{B81933D1-5615-42C7-9C0B-4EB7105CCE2D}"/>
          </ac:spMkLst>
        </pc:spChg>
        <pc:spChg chg="add del">
          <ac:chgData name="Baker,Lauri May" userId="cdfd770a-9018-4652-934d-c13055f1e555" providerId="ADAL" clId="{EBA03740-128F-DF4B-8C62-C00A2D8B5F1B}" dt="2024-06-10T13:17:04.630" v="1264" actId="26606"/>
          <ac:spMkLst>
            <pc:docMk/>
            <pc:sldMk cId="2557170986" sldId="2133"/>
            <ac:spMk id="21" creationId="{19C9EAEA-39D0-4B0E-A0EB-51E7B26740B1}"/>
          </ac:spMkLst>
        </pc:spChg>
        <pc:spChg chg="add">
          <ac:chgData name="Baker,Lauri May" userId="cdfd770a-9018-4652-934d-c13055f1e555" providerId="ADAL" clId="{EBA03740-128F-DF4B-8C62-C00A2D8B5F1B}" dt="2024-06-10T13:17:04.630" v="1264" actId="26606"/>
          <ac:spMkLst>
            <pc:docMk/>
            <pc:sldMk cId="2557170986" sldId="2133"/>
            <ac:spMk id="26" creationId="{47942995-B07F-4636-9A06-C6A104B260A8}"/>
          </ac:spMkLst>
        </pc:spChg>
        <pc:spChg chg="add">
          <ac:chgData name="Baker,Lauri May" userId="cdfd770a-9018-4652-934d-c13055f1e555" providerId="ADAL" clId="{EBA03740-128F-DF4B-8C62-C00A2D8B5F1B}" dt="2024-06-10T13:17:04.630" v="1264" actId="26606"/>
          <ac:spMkLst>
            <pc:docMk/>
            <pc:sldMk cId="2557170986" sldId="2133"/>
            <ac:spMk id="33" creationId="{B81933D1-5615-42C7-9C0B-4EB7105CCE2D}"/>
          </ac:spMkLst>
        </pc:spChg>
        <pc:spChg chg="add">
          <ac:chgData name="Baker,Lauri May" userId="cdfd770a-9018-4652-934d-c13055f1e555" providerId="ADAL" clId="{EBA03740-128F-DF4B-8C62-C00A2D8B5F1B}" dt="2024-06-10T13:17:04.630" v="1264" actId="26606"/>
          <ac:spMkLst>
            <pc:docMk/>
            <pc:sldMk cId="2557170986" sldId="2133"/>
            <ac:spMk id="35" creationId="{19C9EAEA-39D0-4B0E-A0EB-51E7B26740B1}"/>
          </ac:spMkLst>
        </pc:spChg>
        <pc:grpChg chg="add del">
          <ac:chgData name="Baker,Lauri May" userId="cdfd770a-9018-4652-934d-c13055f1e555" providerId="ADAL" clId="{EBA03740-128F-DF4B-8C62-C00A2D8B5F1B}" dt="2024-06-10T13:17:04.630" v="1264" actId="26606"/>
          <ac:grpSpMkLst>
            <pc:docMk/>
            <pc:sldMk cId="2557170986" sldId="2133"/>
            <ac:grpSpMk id="14" creationId="{032D8612-31EB-44CF-A1D0-14FD4C705424}"/>
          </ac:grpSpMkLst>
        </pc:grpChg>
        <pc:grpChg chg="add">
          <ac:chgData name="Baker,Lauri May" userId="cdfd770a-9018-4652-934d-c13055f1e555" providerId="ADAL" clId="{EBA03740-128F-DF4B-8C62-C00A2D8B5F1B}" dt="2024-06-10T13:17:04.630" v="1264" actId="26606"/>
          <ac:grpSpMkLst>
            <pc:docMk/>
            <pc:sldMk cId="2557170986" sldId="2133"/>
            <ac:grpSpMk id="28" creationId="{032D8612-31EB-44CF-A1D0-14FD4C705424}"/>
          </ac:grpSpMkLst>
        </pc:grpChg>
        <pc:graphicFrameChg chg="add mod">
          <ac:chgData name="Baker,Lauri May" userId="cdfd770a-9018-4652-934d-c13055f1e555" providerId="ADAL" clId="{EBA03740-128F-DF4B-8C62-C00A2D8B5F1B}" dt="2024-06-10T12:58:17.940" v="932"/>
          <ac:graphicFrameMkLst>
            <pc:docMk/>
            <pc:sldMk cId="2557170986" sldId="2133"/>
            <ac:graphicFrameMk id="4" creationId="{AC3B9D88-0144-762E-0B60-CB99BC788430}"/>
          </ac:graphicFrameMkLst>
        </pc:graphicFrameChg>
        <pc:graphicFrameChg chg="add mod ord modGraphic">
          <ac:chgData name="Baker,Lauri May" userId="cdfd770a-9018-4652-934d-c13055f1e555" providerId="ADAL" clId="{EBA03740-128F-DF4B-8C62-C00A2D8B5F1B}" dt="2024-06-10T13:17:04.630" v="1264" actId="26606"/>
          <ac:graphicFrameMkLst>
            <pc:docMk/>
            <pc:sldMk cId="2557170986" sldId="2133"/>
            <ac:graphicFrameMk id="6" creationId="{3246CBAB-70BD-FD7B-4248-738717047ADE}"/>
          </ac:graphicFrameMkLst>
        </pc:graphicFrameChg>
      </pc:sldChg>
      <pc:sldChg chg="addSp modSp mod modClrScheme modShow chgLayout">
        <pc:chgData name="Baker,Lauri May" userId="cdfd770a-9018-4652-934d-c13055f1e555" providerId="ADAL" clId="{EBA03740-128F-DF4B-8C62-C00A2D8B5F1B}" dt="2024-06-10T13:31:11.396" v="1583" actId="20577"/>
        <pc:sldMkLst>
          <pc:docMk/>
          <pc:sldMk cId="3401361008" sldId="2139"/>
        </pc:sldMkLst>
        <pc:spChg chg="add mod">
          <ac:chgData name="Baker,Lauri May" userId="cdfd770a-9018-4652-934d-c13055f1e555" providerId="ADAL" clId="{EBA03740-128F-DF4B-8C62-C00A2D8B5F1B}" dt="2024-06-10T13:31:11.396" v="1583" actId="20577"/>
          <ac:spMkLst>
            <pc:docMk/>
            <pc:sldMk cId="3401361008" sldId="2139"/>
            <ac:spMk id="2" creationId="{C8080037-6133-430D-BC22-73BB5B1B907A}"/>
          </ac:spMkLst>
        </pc:spChg>
        <pc:spChg chg="add mod">
          <ac:chgData name="Baker,Lauri May" userId="cdfd770a-9018-4652-934d-c13055f1e555" providerId="ADAL" clId="{EBA03740-128F-DF4B-8C62-C00A2D8B5F1B}" dt="2024-06-10T13:25:31.036" v="1456" actId="20577"/>
          <ac:spMkLst>
            <pc:docMk/>
            <pc:sldMk cId="3401361008" sldId="2139"/>
            <ac:spMk id="3" creationId="{0B1A74E4-F5F7-60DA-422C-ADA0E7B11ABC}"/>
          </ac:spMkLst>
        </pc:spChg>
        <pc:spChg chg="add mod">
          <ac:chgData name="Baker,Lauri May" userId="cdfd770a-9018-4652-934d-c13055f1e555" providerId="ADAL" clId="{EBA03740-128F-DF4B-8C62-C00A2D8B5F1B}" dt="2024-06-10T13:24:41.400" v="1423"/>
          <ac:spMkLst>
            <pc:docMk/>
            <pc:sldMk cId="3401361008" sldId="2139"/>
            <ac:spMk id="5" creationId="{B8ADEB10-6B43-2C6B-F585-10C7583A6071}"/>
          </ac:spMkLst>
        </pc:spChg>
        <pc:graphicFrameChg chg="add mod">
          <ac:chgData name="Baker,Lauri May" userId="cdfd770a-9018-4652-934d-c13055f1e555" providerId="ADAL" clId="{EBA03740-128F-DF4B-8C62-C00A2D8B5F1B}" dt="2024-06-10T13:24:40.596" v="1422" actId="1076"/>
          <ac:graphicFrameMkLst>
            <pc:docMk/>
            <pc:sldMk cId="3401361008" sldId="2139"/>
            <ac:graphicFrameMk id="4" creationId="{AFB659AF-10DA-8BD8-305C-D4F563552DD7}"/>
          </ac:graphicFrameMkLst>
        </pc:graphicFrameChg>
      </pc:sldChg>
      <pc:sldChg chg="addSp modSp mod modClrScheme modShow chgLayout">
        <pc:chgData name="Baker,Lauri May" userId="cdfd770a-9018-4652-934d-c13055f1e555" providerId="ADAL" clId="{EBA03740-128F-DF4B-8C62-C00A2D8B5F1B}" dt="2024-06-10T13:30:26.689" v="1569" actId="20577"/>
        <pc:sldMkLst>
          <pc:docMk/>
          <pc:sldMk cId="3634340812" sldId="2140"/>
        </pc:sldMkLst>
        <pc:spChg chg="add mod">
          <ac:chgData name="Baker,Lauri May" userId="cdfd770a-9018-4652-934d-c13055f1e555" providerId="ADAL" clId="{EBA03740-128F-DF4B-8C62-C00A2D8B5F1B}" dt="2024-06-10T13:30:26.689" v="1569" actId="20577"/>
          <ac:spMkLst>
            <pc:docMk/>
            <pc:sldMk cId="3634340812" sldId="2140"/>
            <ac:spMk id="2" creationId="{F975AA69-51F0-2730-060B-C3E960A4C59C}"/>
          </ac:spMkLst>
        </pc:spChg>
        <pc:spChg chg="add mod">
          <ac:chgData name="Baker,Lauri May" userId="cdfd770a-9018-4652-934d-c13055f1e555" providerId="ADAL" clId="{EBA03740-128F-DF4B-8C62-C00A2D8B5F1B}" dt="2024-06-10T13:11:43.694" v="1200" actId="21"/>
          <ac:spMkLst>
            <pc:docMk/>
            <pc:sldMk cId="3634340812" sldId="2140"/>
            <ac:spMk id="3" creationId="{FE500E0A-0363-203E-F41F-E6616F3AA591}"/>
          </ac:spMkLst>
        </pc:spChg>
      </pc:sldChg>
      <pc:sldChg chg="addSp delSp modSp mod setBg modClrScheme modShow chgLayout">
        <pc:chgData name="Baker,Lauri May" userId="cdfd770a-9018-4652-934d-c13055f1e555" providerId="ADAL" clId="{EBA03740-128F-DF4B-8C62-C00A2D8B5F1B}" dt="2024-06-10T13:30:38.538" v="1573" actId="20577"/>
        <pc:sldMkLst>
          <pc:docMk/>
          <pc:sldMk cId="1030190961" sldId="2141"/>
        </pc:sldMkLst>
        <pc:spChg chg="add mod">
          <ac:chgData name="Baker,Lauri May" userId="cdfd770a-9018-4652-934d-c13055f1e555" providerId="ADAL" clId="{EBA03740-128F-DF4B-8C62-C00A2D8B5F1B}" dt="2024-06-10T13:30:38.538" v="1573" actId="20577"/>
          <ac:spMkLst>
            <pc:docMk/>
            <pc:sldMk cId="1030190961" sldId="2141"/>
            <ac:spMk id="2" creationId="{B37118A5-EB96-4AA4-A690-E0600DC8C4DE}"/>
          </ac:spMkLst>
        </pc:spChg>
        <pc:spChg chg="add del mod">
          <ac:chgData name="Baker,Lauri May" userId="cdfd770a-9018-4652-934d-c13055f1e555" providerId="ADAL" clId="{EBA03740-128F-DF4B-8C62-C00A2D8B5F1B}" dt="2024-06-10T13:16:24.439" v="1260"/>
          <ac:spMkLst>
            <pc:docMk/>
            <pc:sldMk cId="1030190961" sldId="2141"/>
            <ac:spMk id="3" creationId="{6755FE80-9603-E605-F26F-B70D30CB4AC5}"/>
          </ac:spMkLst>
        </pc:spChg>
        <pc:spChg chg="add mod">
          <ac:chgData name="Baker,Lauri May" userId="cdfd770a-9018-4652-934d-c13055f1e555" providerId="ADAL" clId="{EBA03740-128F-DF4B-8C62-C00A2D8B5F1B}" dt="2024-06-10T13:16:39.025" v="1263" actId="26606"/>
          <ac:spMkLst>
            <pc:docMk/>
            <pc:sldMk cId="1030190961" sldId="2141"/>
            <ac:spMk id="5" creationId="{B638C891-4C96-8C83-37E2-6F14F8AB147C}"/>
          </ac:spMkLst>
        </pc:spChg>
        <pc:spChg chg="add del">
          <ac:chgData name="Baker,Lauri May" userId="cdfd770a-9018-4652-934d-c13055f1e555" providerId="ADAL" clId="{EBA03740-128F-DF4B-8C62-C00A2D8B5F1B}" dt="2024-06-10T13:16:38.944" v="1262" actId="26606"/>
          <ac:spMkLst>
            <pc:docMk/>
            <pc:sldMk cId="1030190961" sldId="2141"/>
            <ac:spMk id="10" creationId="{058A14AF-9FB5-4CC7-BA35-E8E85D3EDF0E}"/>
          </ac:spMkLst>
        </pc:spChg>
        <pc:spChg chg="add del">
          <ac:chgData name="Baker,Lauri May" userId="cdfd770a-9018-4652-934d-c13055f1e555" providerId="ADAL" clId="{EBA03740-128F-DF4B-8C62-C00A2D8B5F1B}" dt="2024-06-10T13:16:38.944" v="1262" actId="26606"/>
          <ac:spMkLst>
            <pc:docMk/>
            <pc:sldMk cId="1030190961" sldId="2141"/>
            <ac:spMk id="12" creationId="{3A9A4357-BD1D-4622-A4FE-766E6AB8DE84}"/>
          </ac:spMkLst>
        </pc:spChg>
        <pc:spChg chg="add del">
          <ac:chgData name="Baker,Lauri May" userId="cdfd770a-9018-4652-934d-c13055f1e555" providerId="ADAL" clId="{EBA03740-128F-DF4B-8C62-C00A2D8B5F1B}" dt="2024-06-10T13:16:38.944" v="1262" actId="26606"/>
          <ac:spMkLst>
            <pc:docMk/>
            <pc:sldMk cId="1030190961" sldId="2141"/>
            <ac:spMk id="14" creationId="{E659831F-0D9A-4C63-9EBB-8435B85A440F}"/>
          </ac:spMkLst>
        </pc:spChg>
        <pc:spChg chg="add del">
          <ac:chgData name="Baker,Lauri May" userId="cdfd770a-9018-4652-934d-c13055f1e555" providerId="ADAL" clId="{EBA03740-128F-DF4B-8C62-C00A2D8B5F1B}" dt="2024-06-10T13:16:38.944" v="1262" actId="26606"/>
          <ac:spMkLst>
            <pc:docMk/>
            <pc:sldMk cId="1030190961" sldId="2141"/>
            <ac:spMk id="16" creationId="{E6995CE5-F890-4ABA-82A2-26507CE8D2A3}"/>
          </ac:spMkLst>
        </pc:spChg>
        <pc:spChg chg="add">
          <ac:chgData name="Baker,Lauri May" userId="cdfd770a-9018-4652-934d-c13055f1e555" providerId="ADAL" clId="{EBA03740-128F-DF4B-8C62-C00A2D8B5F1B}" dt="2024-06-10T13:16:39.025" v="1263" actId="26606"/>
          <ac:spMkLst>
            <pc:docMk/>
            <pc:sldMk cId="1030190961" sldId="2141"/>
            <ac:spMk id="18" creationId="{2550BE34-C2B8-49B8-8519-67A8CAD51AE9}"/>
          </ac:spMkLst>
        </pc:spChg>
        <pc:spChg chg="add">
          <ac:chgData name="Baker,Lauri May" userId="cdfd770a-9018-4652-934d-c13055f1e555" providerId="ADAL" clId="{EBA03740-128F-DF4B-8C62-C00A2D8B5F1B}" dt="2024-06-10T13:16:39.025" v="1263" actId="26606"/>
          <ac:spMkLst>
            <pc:docMk/>
            <pc:sldMk cId="1030190961" sldId="2141"/>
            <ac:spMk id="19" creationId="{A7457DD9-5A45-400A-AB4B-4B4EDECA25F1}"/>
          </ac:spMkLst>
        </pc:spChg>
        <pc:spChg chg="add">
          <ac:chgData name="Baker,Lauri May" userId="cdfd770a-9018-4652-934d-c13055f1e555" providerId="ADAL" clId="{EBA03740-128F-DF4B-8C62-C00A2D8B5F1B}" dt="2024-06-10T13:16:39.025" v="1263" actId="26606"/>
          <ac:spMkLst>
            <pc:docMk/>
            <pc:sldMk cId="1030190961" sldId="2141"/>
            <ac:spMk id="20" creationId="{441CF7D6-A660-431A-B0BB-140A0D5556B6}"/>
          </ac:spMkLst>
        </pc:spChg>
        <pc:spChg chg="add">
          <ac:chgData name="Baker,Lauri May" userId="cdfd770a-9018-4652-934d-c13055f1e555" providerId="ADAL" clId="{EBA03740-128F-DF4B-8C62-C00A2D8B5F1B}" dt="2024-06-10T13:16:39.025" v="1263" actId="26606"/>
          <ac:spMkLst>
            <pc:docMk/>
            <pc:sldMk cId="1030190961" sldId="2141"/>
            <ac:spMk id="21" creationId="{0570A85B-3810-4F95-97B0-CBF4CCDB381C}"/>
          </ac:spMkLst>
        </pc:spChg>
        <pc:graphicFrameChg chg="add mod ord modGraphic">
          <ac:chgData name="Baker,Lauri May" userId="cdfd770a-9018-4652-934d-c13055f1e555" providerId="ADAL" clId="{EBA03740-128F-DF4B-8C62-C00A2D8B5F1B}" dt="2024-06-10T13:16:39.025" v="1263" actId="26606"/>
          <ac:graphicFrameMkLst>
            <pc:docMk/>
            <pc:sldMk cId="1030190961" sldId="2141"/>
            <ac:graphicFrameMk id="4" creationId="{085C5938-F5F7-F632-3835-D414398A7289}"/>
          </ac:graphicFrameMkLst>
        </pc:graphicFrameChg>
      </pc:sldChg>
      <pc:sldChg chg="addSp modSp mod modClrScheme modShow chgLayout">
        <pc:chgData name="Baker,Lauri May" userId="cdfd770a-9018-4652-934d-c13055f1e555" providerId="ADAL" clId="{EBA03740-128F-DF4B-8C62-C00A2D8B5F1B}" dt="2024-06-10T13:30:46.770" v="1575" actId="20577"/>
        <pc:sldMkLst>
          <pc:docMk/>
          <pc:sldMk cId="3475827917" sldId="2145"/>
        </pc:sldMkLst>
        <pc:spChg chg="add mod">
          <ac:chgData name="Baker,Lauri May" userId="cdfd770a-9018-4652-934d-c13055f1e555" providerId="ADAL" clId="{EBA03740-128F-DF4B-8C62-C00A2D8B5F1B}" dt="2024-06-10T13:30:46.770" v="1575" actId="20577"/>
          <ac:spMkLst>
            <pc:docMk/>
            <pc:sldMk cId="3475827917" sldId="2145"/>
            <ac:spMk id="2" creationId="{DBAAD6E0-CEDE-4A35-A10C-04D2B1B5D8ED}"/>
          </ac:spMkLst>
        </pc:spChg>
        <pc:spChg chg="add mod">
          <ac:chgData name="Baker,Lauri May" userId="cdfd770a-9018-4652-934d-c13055f1e555" providerId="ADAL" clId="{EBA03740-128F-DF4B-8C62-C00A2D8B5F1B}" dt="2024-06-10T13:12:10.513" v="1203"/>
          <ac:spMkLst>
            <pc:docMk/>
            <pc:sldMk cId="3475827917" sldId="2145"/>
            <ac:spMk id="3" creationId="{C88F7E91-62F3-6D45-343E-6747EB4C0B16}"/>
          </ac:spMkLst>
        </pc:spChg>
      </pc:sldChg>
      <pc:sldChg chg="addSp delSp modSp new mod modClrScheme chgLayout">
        <pc:chgData name="Baker,Lauri May" userId="cdfd770a-9018-4652-934d-c13055f1e555" providerId="ADAL" clId="{EBA03740-128F-DF4B-8C62-C00A2D8B5F1B}" dt="2024-06-10T12:56:34.389" v="927" actId="5793"/>
        <pc:sldMkLst>
          <pc:docMk/>
          <pc:sldMk cId="3859589399" sldId="2147"/>
        </pc:sldMkLst>
        <pc:spChg chg="add mod">
          <ac:chgData name="Baker,Lauri May" userId="cdfd770a-9018-4652-934d-c13055f1e555" providerId="ADAL" clId="{EBA03740-128F-DF4B-8C62-C00A2D8B5F1B}" dt="2024-06-10T12:50:03.746" v="120" actId="20577"/>
          <ac:spMkLst>
            <pc:docMk/>
            <pc:sldMk cId="3859589399" sldId="2147"/>
            <ac:spMk id="2" creationId="{89900049-EDDC-B00A-9F5C-0509702C7C1D}"/>
          </ac:spMkLst>
        </pc:spChg>
        <pc:spChg chg="add del mod">
          <ac:chgData name="Baker,Lauri May" userId="cdfd770a-9018-4652-934d-c13055f1e555" providerId="ADAL" clId="{EBA03740-128F-DF4B-8C62-C00A2D8B5F1B}" dt="2024-06-10T12:49:46.540" v="95" actId="478"/>
          <ac:spMkLst>
            <pc:docMk/>
            <pc:sldMk cId="3859589399" sldId="2147"/>
            <ac:spMk id="3" creationId="{7F601E70-2546-004F-4042-CA30453E25BE}"/>
          </ac:spMkLst>
        </pc:spChg>
        <pc:spChg chg="add mod">
          <ac:chgData name="Baker,Lauri May" userId="cdfd770a-9018-4652-934d-c13055f1e555" providerId="ADAL" clId="{EBA03740-128F-DF4B-8C62-C00A2D8B5F1B}" dt="2024-06-10T12:56:34.389" v="927" actId="5793"/>
          <ac:spMkLst>
            <pc:docMk/>
            <pc:sldMk cId="3859589399" sldId="2147"/>
            <ac:spMk id="5" creationId="{7AC7A0A8-0483-FD24-214B-C91406EC252F}"/>
          </ac:spMkLst>
        </pc:spChg>
      </pc:sldChg>
      <pc:sldChg chg="modSp add mod">
        <pc:chgData name="Baker,Lauri May" userId="cdfd770a-9018-4652-934d-c13055f1e555" providerId="ADAL" clId="{EBA03740-128F-DF4B-8C62-C00A2D8B5F1B}" dt="2024-06-10T13:04:36.304" v="1151" actId="27636"/>
        <pc:sldMkLst>
          <pc:docMk/>
          <pc:sldMk cId="3577234529" sldId="2148"/>
        </pc:sldMkLst>
        <pc:spChg chg="mod">
          <ac:chgData name="Baker,Lauri May" userId="cdfd770a-9018-4652-934d-c13055f1e555" providerId="ADAL" clId="{EBA03740-128F-DF4B-8C62-C00A2D8B5F1B}" dt="2024-06-10T12:59:25.392" v="962" actId="20577"/>
          <ac:spMkLst>
            <pc:docMk/>
            <pc:sldMk cId="3577234529" sldId="2148"/>
            <ac:spMk id="2" creationId="{89900049-EDDC-B00A-9F5C-0509702C7C1D}"/>
          </ac:spMkLst>
        </pc:spChg>
        <pc:spChg chg="mod">
          <ac:chgData name="Baker,Lauri May" userId="cdfd770a-9018-4652-934d-c13055f1e555" providerId="ADAL" clId="{EBA03740-128F-DF4B-8C62-C00A2D8B5F1B}" dt="2024-06-10T13:04:36.304" v="1151" actId="27636"/>
          <ac:spMkLst>
            <pc:docMk/>
            <pc:sldMk cId="3577234529" sldId="2148"/>
            <ac:spMk id="5" creationId="{7AC7A0A8-0483-FD24-214B-C91406EC252F}"/>
          </ac:spMkLst>
        </pc:spChg>
      </pc:sldChg>
      <pc:sldChg chg="modSp add mod">
        <pc:chgData name="Baker,Lauri May" userId="cdfd770a-9018-4652-934d-c13055f1e555" providerId="ADAL" clId="{EBA03740-128F-DF4B-8C62-C00A2D8B5F1B}" dt="2024-06-10T13:30:31.628" v="1571" actId="20577"/>
        <pc:sldMkLst>
          <pc:docMk/>
          <pc:sldMk cId="1735719137" sldId="2149"/>
        </pc:sldMkLst>
        <pc:spChg chg="mod">
          <ac:chgData name="Baker,Lauri May" userId="cdfd770a-9018-4652-934d-c13055f1e555" providerId="ADAL" clId="{EBA03740-128F-DF4B-8C62-C00A2D8B5F1B}" dt="2024-06-10T13:30:31.628" v="1571" actId="20577"/>
          <ac:spMkLst>
            <pc:docMk/>
            <pc:sldMk cId="1735719137" sldId="2149"/>
            <ac:spMk id="2" creationId="{F975AA69-51F0-2730-060B-C3E960A4C59C}"/>
          </ac:spMkLst>
        </pc:spChg>
        <pc:spChg chg="mod">
          <ac:chgData name="Baker,Lauri May" userId="cdfd770a-9018-4652-934d-c13055f1e555" providerId="ADAL" clId="{EBA03740-128F-DF4B-8C62-C00A2D8B5F1B}" dt="2024-06-10T13:10:38.792" v="1196" actId="27636"/>
          <ac:spMkLst>
            <pc:docMk/>
            <pc:sldMk cId="1735719137" sldId="2149"/>
            <ac:spMk id="3" creationId="{FE500E0A-0363-203E-F41F-E6616F3AA591}"/>
          </ac:spMkLst>
        </pc:spChg>
      </pc:sldChg>
      <pc:sldChg chg="modSp new mod">
        <pc:chgData name="Baker,Lauri May" userId="cdfd770a-9018-4652-934d-c13055f1e555" providerId="ADAL" clId="{EBA03740-128F-DF4B-8C62-C00A2D8B5F1B}" dt="2024-06-10T13:14:49.927" v="1233" actId="20577"/>
        <pc:sldMkLst>
          <pc:docMk/>
          <pc:sldMk cId="112525662" sldId="2150"/>
        </pc:sldMkLst>
        <pc:spChg chg="mod">
          <ac:chgData name="Baker,Lauri May" userId="cdfd770a-9018-4652-934d-c13055f1e555" providerId="ADAL" clId="{EBA03740-128F-DF4B-8C62-C00A2D8B5F1B}" dt="2024-06-10T13:14:49.927" v="1233" actId="20577"/>
          <ac:spMkLst>
            <pc:docMk/>
            <pc:sldMk cId="112525662" sldId="2150"/>
            <ac:spMk id="2" creationId="{F7C22B7E-71CE-2D65-493F-9C64ACE63A00}"/>
          </ac:spMkLst>
        </pc:spChg>
        <pc:spChg chg="mod">
          <ac:chgData name="Baker,Lauri May" userId="cdfd770a-9018-4652-934d-c13055f1e555" providerId="ADAL" clId="{EBA03740-128F-DF4B-8C62-C00A2D8B5F1B}" dt="2024-06-10T13:14:36.961" v="1210" actId="27636"/>
          <ac:spMkLst>
            <pc:docMk/>
            <pc:sldMk cId="112525662" sldId="2150"/>
            <ac:spMk id="3" creationId="{B6B49D09-4C70-CAE4-D44F-A37F68895FFE}"/>
          </ac:spMkLst>
        </pc:spChg>
      </pc:sldChg>
      <pc:sldChg chg="addSp delSp modSp new mod setBg">
        <pc:chgData name="Baker,Lauri May" userId="cdfd770a-9018-4652-934d-c13055f1e555" providerId="ADAL" clId="{EBA03740-128F-DF4B-8C62-C00A2D8B5F1B}" dt="2024-06-10T13:30:52.868" v="1577" actId="20577"/>
        <pc:sldMkLst>
          <pc:docMk/>
          <pc:sldMk cId="3285665655" sldId="2151"/>
        </pc:sldMkLst>
        <pc:spChg chg="mod">
          <ac:chgData name="Baker,Lauri May" userId="cdfd770a-9018-4652-934d-c13055f1e555" providerId="ADAL" clId="{EBA03740-128F-DF4B-8C62-C00A2D8B5F1B}" dt="2024-06-10T13:30:52.868" v="1577" actId="20577"/>
          <ac:spMkLst>
            <pc:docMk/>
            <pc:sldMk cId="3285665655" sldId="2151"/>
            <ac:spMk id="2" creationId="{BDAFF38B-F77A-249E-606A-30C3366A1EC3}"/>
          </ac:spMkLst>
        </pc:spChg>
        <pc:spChg chg="del">
          <ac:chgData name="Baker,Lauri May" userId="cdfd770a-9018-4652-934d-c13055f1e555" providerId="ADAL" clId="{EBA03740-128F-DF4B-8C62-C00A2D8B5F1B}" dt="2024-06-10T13:19:04.966" v="1299"/>
          <ac:spMkLst>
            <pc:docMk/>
            <pc:sldMk cId="3285665655" sldId="2151"/>
            <ac:spMk id="3" creationId="{35C2950F-AF0A-5740-3FAB-A88683C230D9}"/>
          </ac:spMkLst>
        </pc:spChg>
        <pc:spChg chg="add mod">
          <ac:chgData name="Baker,Lauri May" userId="cdfd770a-9018-4652-934d-c13055f1e555" providerId="ADAL" clId="{EBA03740-128F-DF4B-8C62-C00A2D8B5F1B}" dt="2024-06-10T13:19:21.466" v="1322" actId="26606"/>
          <ac:spMkLst>
            <pc:docMk/>
            <pc:sldMk cId="3285665655" sldId="2151"/>
            <ac:spMk id="5" creationId="{7DE806AE-0198-A1AC-5ECC-BFB0A407D43B}"/>
          </ac:spMkLst>
        </pc:spChg>
        <pc:spChg chg="add del">
          <ac:chgData name="Baker,Lauri May" userId="cdfd770a-9018-4652-934d-c13055f1e555" providerId="ADAL" clId="{EBA03740-128F-DF4B-8C62-C00A2D8B5F1B}" dt="2024-06-10T13:19:33.357" v="1324" actId="26606"/>
          <ac:spMkLst>
            <pc:docMk/>
            <pc:sldMk cId="3285665655" sldId="2151"/>
            <ac:spMk id="10" creationId="{2550BE34-C2B8-49B8-8519-67A8CAD51AE9}"/>
          </ac:spMkLst>
        </pc:spChg>
        <pc:spChg chg="add del">
          <ac:chgData name="Baker,Lauri May" userId="cdfd770a-9018-4652-934d-c13055f1e555" providerId="ADAL" clId="{EBA03740-128F-DF4B-8C62-C00A2D8B5F1B}" dt="2024-06-10T13:19:33.357" v="1324" actId="26606"/>
          <ac:spMkLst>
            <pc:docMk/>
            <pc:sldMk cId="3285665655" sldId="2151"/>
            <ac:spMk id="12" creationId="{A7457DD9-5A45-400A-AB4B-4B4EDECA25F1}"/>
          </ac:spMkLst>
        </pc:spChg>
        <pc:spChg chg="add del">
          <ac:chgData name="Baker,Lauri May" userId="cdfd770a-9018-4652-934d-c13055f1e555" providerId="ADAL" clId="{EBA03740-128F-DF4B-8C62-C00A2D8B5F1B}" dt="2024-06-10T13:19:33.357" v="1324" actId="26606"/>
          <ac:spMkLst>
            <pc:docMk/>
            <pc:sldMk cId="3285665655" sldId="2151"/>
            <ac:spMk id="14" creationId="{441CF7D6-A660-431A-B0BB-140A0D5556B6}"/>
          </ac:spMkLst>
        </pc:spChg>
        <pc:spChg chg="add del">
          <ac:chgData name="Baker,Lauri May" userId="cdfd770a-9018-4652-934d-c13055f1e555" providerId="ADAL" clId="{EBA03740-128F-DF4B-8C62-C00A2D8B5F1B}" dt="2024-06-10T13:19:33.357" v="1324" actId="26606"/>
          <ac:spMkLst>
            <pc:docMk/>
            <pc:sldMk cId="3285665655" sldId="2151"/>
            <ac:spMk id="16" creationId="{0570A85B-3810-4F95-97B0-CBF4CCDB381C}"/>
          </ac:spMkLst>
        </pc:spChg>
        <pc:spChg chg="add">
          <ac:chgData name="Baker,Lauri May" userId="cdfd770a-9018-4652-934d-c13055f1e555" providerId="ADAL" clId="{EBA03740-128F-DF4B-8C62-C00A2D8B5F1B}" dt="2024-06-10T13:19:33.357" v="1324" actId="26606"/>
          <ac:spMkLst>
            <pc:docMk/>
            <pc:sldMk cId="3285665655" sldId="2151"/>
            <ac:spMk id="21" creationId="{2550BE34-C2B8-49B8-8519-67A8CAD51AE9}"/>
          </ac:spMkLst>
        </pc:spChg>
        <pc:spChg chg="add">
          <ac:chgData name="Baker,Lauri May" userId="cdfd770a-9018-4652-934d-c13055f1e555" providerId="ADAL" clId="{EBA03740-128F-DF4B-8C62-C00A2D8B5F1B}" dt="2024-06-10T13:19:33.357" v="1324" actId="26606"/>
          <ac:spMkLst>
            <pc:docMk/>
            <pc:sldMk cId="3285665655" sldId="2151"/>
            <ac:spMk id="23" creationId="{A7457DD9-5A45-400A-AB4B-4B4EDECA25F1}"/>
          </ac:spMkLst>
        </pc:spChg>
        <pc:spChg chg="add">
          <ac:chgData name="Baker,Lauri May" userId="cdfd770a-9018-4652-934d-c13055f1e555" providerId="ADAL" clId="{EBA03740-128F-DF4B-8C62-C00A2D8B5F1B}" dt="2024-06-10T13:19:33.357" v="1324" actId="26606"/>
          <ac:spMkLst>
            <pc:docMk/>
            <pc:sldMk cId="3285665655" sldId="2151"/>
            <ac:spMk id="25" creationId="{441CF7D6-A660-431A-B0BB-140A0D5556B6}"/>
          </ac:spMkLst>
        </pc:spChg>
        <pc:spChg chg="add">
          <ac:chgData name="Baker,Lauri May" userId="cdfd770a-9018-4652-934d-c13055f1e555" providerId="ADAL" clId="{EBA03740-128F-DF4B-8C62-C00A2D8B5F1B}" dt="2024-06-10T13:19:33.357" v="1324" actId="26606"/>
          <ac:spMkLst>
            <pc:docMk/>
            <pc:sldMk cId="3285665655" sldId="2151"/>
            <ac:spMk id="27" creationId="{0570A85B-3810-4F95-97B0-CBF4CCDB381C}"/>
          </ac:spMkLst>
        </pc:spChg>
        <pc:graphicFrameChg chg="add mod ord">
          <ac:chgData name="Baker,Lauri May" userId="cdfd770a-9018-4652-934d-c13055f1e555" providerId="ADAL" clId="{EBA03740-128F-DF4B-8C62-C00A2D8B5F1B}" dt="2024-06-10T13:19:33.357" v="1324" actId="26606"/>
          <ac:graphicFrameMkLst>
            <pc:docMk/>
            <pc:sldMk cId="3285665655" sldId="2151"/>
            <ac:graphicFrameMk id="4" creationId="{087E0394-3FF5-473F-1687-46559C32B44D}"/>
          </ac:graphicFrameMkLst>
        </pc:graphicFrameChg>
      </pc:sldChg>
      <pc:sldChg chg="addSp delSp modSp new mod setBg">
        <pc:chgData name="Baker,Lauri May" userId="cdfd770a-9018-4652-934d-c13055f1e555" providerId="ADAL" clId="{EBA03740-128F-DF4B-8C62-C00A2D8B5F1B}" dt="2024-06-10T13:30:59.638" v="1580" actId="20577"/>
        <pc:sldMkLst>
          <pc:docMk/>
          <pc:sldMk cId="1478942116" sldId="2152"/>
        </pc:sldMkLst>
        <pc:spChg chg="mod">
          <ac:chgData name="Baker,Lauri May" userId="cdfd770a-9018-4652-934d-c13055f1e555" providerId="ADAL" clId="{EBA03740-128F-DF4B-8C62-C00A2D8B5F1B}" dt="2024-06-10T13:30:59.638" v="1580" actId="20577"/>
          <ac:spMkLst>
            <pc:docMk/>
            <pc:sldMk cId="1478942116" sldId="2152"/>
            <ac:spMk id="2" creationId="{81152C1D-FE16-8DC9-58B4-F9EFB35C0D13}"/>
          </ac:spMkLst>
        </pc:spChg>
        <pc:spChg chg="del">
          <ac:chgData name="Baker,Lauri May" userId="cdfd770a-9018-4652-934d-c13055f1e555" providerId="ADAL" clId="{EBA03740-128F-DF4B-8C62-C00A2D8B5F1B}" dt="2024-06-10T13:21:25.188" v="1326"/>
          <ac:spMkLst>
            <pc:docMk/>
            <pc:sldMk cId="1478942116" sldId="2152"/>
            <ac:spMk id="3" creationId="{9DB5B3B8-2EF0-438C-18F4-9D402359578E}"/>
          </ac:spMkLst>
        </pc:spChg>
        <pc:spChg chg="add mod">
          <ac:chgData name="Baker,Lauri May" userId="cdfd770a-9018-4652-934d-c13055f1e555" providerId="ADAL" clId="{EBA03740-128F-DF4B-8C62-C00A2D8B5F1B}" dt="2024-06-10T13:21:42.891" v="1354" actId="26606"/>
          <ac:spMkLst>
            <pc:docMk/>
            <pc:sldMk cId="1478942116" sldId="2152"/>
            <ac:spMk id="5" creationId="{53685578-A971-EDAE-822A-9DDD0B3F3D03}"/>
          </ac:spMkLst>
        </pc:spChg>
        <pc:spChg chg="add">
          <ac:chgData name="Baker,Lauri May" userId="cdfd770a-9018-4652-934d-c13055f1e555" providerId="ADAL" clId="{EBA03740-128F-DF4B-8C62-C00A2D8B5F1B}" dt="2024-06-10T13:21:42.891" v="1354" actId="26606"/>
          <ac:spMkLst>
            <pc:docMk/>
            <pc:sldMk cId="1478942116" sldId="2152"/>
            <ac:spMk id="10" creationId="{2550BE34-C2B8-49B8-8519-67A8CAD51AE9}"/>
          </ac:spMkLst>
        </pc:spChg>
        <pc:spChg chg="add">
          <ac:chgData name="Baker,Lauri May" userId="cdfd770a-9018-4652-934d-c13055f1e555" providerId="ADAL" clId="{EBA03740-128F-DF4B-8C62-C00A2D8B5F1B}" dt="2024-06-10T13:21:42.891" v="1354" actId="26606"/>
          <ac:spMkLst>
            <pc:docMk/>
            <pc:sldMk cId="1478942116" sldId="2152"/>
            <ac:spMk id="12" creationId="{A7457DD9-5A45-400A-AB4B-4B4EDECA25F1}"/>
          </ac:spMkLst>
        </pc:spChg>
        <pc:spChg chg="add">
          <ac:chgData name="Baker,Lauri May" userId="cdfd770a-9018-4652-934d-c13055f1e555" providerId="ADAL" clId="{EBA03740-128F-DF4B-8C62-C00A2D8B5F1B}" dt="2024-06-10T13:21:42.891" v="1354" actId="26606"/>
          <ac:spMkLst>
            <pc:docMk/>
            <pc:sldMk cId="1478942116" sldId="2152"/>
            <ac:spMk id="14" creationId="{441CF7D6-A660-431A-B0BB-140A0D5556B6}"/>
          </ac:spMkLst>
        </pc:spChg>
        <pc:spChg chg="add">
          <ac:chgData name="Baker,Lauri May" userId="cdfd770a-9018-4652-934d-c13055f1e555" providerId="ADAL" clId="{EBA03740-128F-DF4B-8C62-C00A2D8B5F1B}" dt="2024-06-10T13:21:42.891" v="1354" actId="26606"/>
          <ac:spMkLst>
            <pc:docMk/>
            <pc:sldMk cId="1478942116" sldId="2152"/>
            <ac:spMk id="16" creationId="{0570A85B-3810-4F95-97B0-CBF4CCDB381C}"/>
          </ac:spMkLst>
        </pc:spChg>
        <pc:graphicFrameChg chg="add mod ord modGraphic">
          <ac:chgData name="Baker,Lauri May" userId="cdfd770a-9018-4652-934d-c13055f1e555" providerId="ADAL" clId="{EBA03740-128F-DF4B-8C62-C00A2D8B5F1B}" dt="2024-06-10T13:21:42.891" v="1354" actId="26606"/>
          <ac:graphicFrameMkLst>
            <pc:docMk/>
            <pc:sldMk cId="1478942116" sldId="2152"/>
            <ac:graphicFrameMk id="4" creationId="{A4C191BA-1E4B-D1B4-1873-74C536EAB76C}"/>
          </ac:graphicFrameMkLst>
        </pc:graphicFrameChg>
      </pc:sldChg>
      <pc:sldChg chg="addSp delSp modSp new mod setBg">
        <pc:chgData name="Baker,Lauri May" userId="cdfd770a-9018-4652-934d-c13055f1e555" providerId="ADAL" clId="{EBA03740-128F-DF4B-8C62-C00A2D8B5F1B}" dt="2024-06-10T13:31:20.151" v="1589" actId="20577"/>
        <pc:sldMkLst>
          <pc:docMk/>
          <pc:sldMk cId="1578059934" sldId="2153"/>
        </pc:sldMkLst>
        <pc:spChg chg="mod">
          <ac:chgData name="Baker,Lauri May" userId="cdfd770a-9018-4652-934d-c13055f1e555" providerId="ADAL" clId="{EBA03740-128F-DF4B-8C62-C00A2D8B5F1B}" dt="2024-06-10T13:31:20.151" v="1589" actId="20577"/>
          <ac:spMkLst>
            <pc:docMk/>
            <pc:sldMk cId="1578059934" sldId="2153"/>
            <ac:spMk id="2" creationId="{E3166829-987D-2595-FCE1-240F665F5B6C}"/>
          </ac:spMkLst>
        </pc:spChg>
        <pc:spChg chg="del">
          <ac:chgData name="Baker,Lauri May" userId="cdfd770a-9018-4652-934d-c13055f1e555" providerId="ADAL" clId="{EBA03740-128F-DF4B-8C62-C00A2D8B5F1B}" dt="2024-06-10T13:24:59.668" v="1425"/>
          <ac:spMkLst>
            <pc:docMk/>
            <pc:sldMk cId="1578059934" sldId="2153"/>
            <ac:spMk id="3" creationId="{05364485-6847-3437-AA43-19B77BD7B356}"/>
          </ac:spMkLst>
        </pc:spChg>
        <pc:spChg chg="add mod">
          <ac:chgData name="Baker,Lauri May" userId="cdfd770a-9018-4652-934d-c13055f1e555" providerId="ADAL" clId="{EBA03740-128F-DF4B-8C62-C00A2D8B5F1B}" dt="2024-06-10T13:25:20.366" v="1454" actId="26606"/>
          <ac:spMkLst>
            <pc:docMk/>
            <pc:sldMk cId="1578059934" sldId="2153"/>
            <ac:spMk id="5" creationId="{6F3BDC33-059D-09DD-F8D5-31F93BE8422E}"/>
          </ac:spMkLst>
        </pc:spChg>
        <pc:spChg chg="add">
          <ac:chgData name="Baker,Lauri May" userId="cdfd770a-9018-4652-934d-c13055f1e555" providerId="ADAL" clId="{EBA03740-128F-DF4B-8C62-C00A2D8B5F1B}" dt="2024-06-10T13:25:20.366" v="1454" actId="26606"/>
          <ac:spMkLst>
            <pc:docMk/>
            <pc:sldMk cId="1578059934" sldId="2153"/>
            <ac:spMk id="10" creationId="{0288C6B4-AFC3-407F-A595-EFFD38D4CCAF}"/>
          </ac:spMkLst>
        </pc:spChg>
        <pc:spChg chg="add">
          <ac:chgData name="Baker,Lauri May" userId="cdfd770a-9018-4652-934d-c13055f1e555" providerId="ADAL" clId="{EBA03740-128F-DF4B-8C62-C00A2D8B5F1B}" dt="2024-06-10T13:25:20.366" v="1454" actId="26606"/>
          <ac:spMkLst>
            <pc:docMk/>
            <pc:sldMk cId="1578059934" sldId="2153"/>
            <ac:spMk id="12" creationId="{CF236821-17FE-429B-8D2C-08E13A64EA40}"/>
          </ac:spMkLst>
        </pc:spChg>
        <pc:spChg chg="add">
          <ac:chgData name="Baker,Lauri May" userId="cdfd770a-9018-4652-934d-c13055f1e555" providerId="ADAL" clId="{EBA03740-128F-DF4B-8C62-C00A2D8B5F1B}" dt="2024-06-10T13:25:20.366" v="1454" actId="26606"/>
          <ac:spMkLst>
            <pc:docMk/>
            <pc:sldMk cId="1578059934" sldId="2153"/>
            <ac:spMk id="14" creationId="{C0BDBCD2-E081-43AB-9119-C55465E59757}"/>
          </ac:spMkLst>
        </pc:spChg>
        <pc:spChg chg="add">
          <ac:chgData name="Baker,Lauri May" userId="cdfd770a-9018-4652-934d-c13055f1e555" providerId="ADAL" clId="{EBA03740-128F-DF4B-8C62-C00A2D8B5F1B}" dt="2024-06-10T13:25:20.366" v="1454" actId="26606"/>
          <ac:spMkLst>
            <pc:docMk/>
            <pc:sldMk cId="1578059934" sldId="2153"/>
            <ac:spMk id="16" creationId="{98E79BE4-34FE-485A-98A5-92CE8F7C4743}"/>
          </ac:spMkLst>
        </pc:spChg>
        <pc:spChg chg="add">
          <ac:chgData name="Baker,Lauri May" userId="cdfd770a-9018-4652-934d-c13055f1e555" providerId="ADAL" clId="{EBA03740-128F-DF4B-8C62-C00A2D8B5F1B}" dt="2024-06-10T13:25:20.366" v="1454" actId="26606"/>
          <ac:spMkLst>
            <pc:docMk/>
            <pc:sldMk cId="1578059934" sldId="2153"/>
            <ac:spMk id="18" creationId="{7A5F0580-5EE9-419F-96EE-B6529EF6E7D0}"/>
          </ac:spMkLst>
        </pc:spChg>
        <pc:graphicFrameChg chg="add mod ord">
          <ac:chgData name="Baker,Lauri May" userId="cdfd770a-9018-4652-934d-c13055f1e555" providerId="ADAL" clId="{EBA03740-128F-DF4B-8C62-C00A2D8B5F1B}" dt="2024-06-10T13:25:20.366" v="1454" actId="26606"/>
          <ac:graphicFrameMkLst>
            <pc:docMk/>
            <pc:sldMk cId="1578059934" sldId="2153"/>
            <ac:graphicFrameMk id="4" creationId="{8DFD35B7-B38E-A385-E2CE-B79626435480}"/>
          </ac:graphicFrameMkLst>
        </pc:graphicFrameChg>
      </pc:sldChg>
      <pc:sldChg chg="addSp delSp modSp new mod setBg">
        <pc:chgData name="Baker,Lauri May" userId="cdfd770a-9018-4652-934d-c13055f1e555" providerId="ADAL" clId="{EBA03740-128F-DF4B-8C62-C00A2D8B5F1B}" dt="2024-06-10T13:31:15.142" v="1586" actId="20577"/>
        <pc:sldMkLst>
          <pc:docMk/>
          <pc:sldMk cId="1788042098" sldId="2154"/>
        </pc:sldMkLst>
        <pc:spChg chg="mod">
          <ac:chgData name="Baker,Lauri May" userId="cdfd770a-9018-4652-934d-c13055f1e555" providerId="ADAL" clId="{EBA03740-128F-DF4B-8C62-C00A2D8B5F1B}" dt="2024-06-10T13:31:15.142" v="1586" actId="20577"/>
          <ac:spMkLst>
            <pc:docMk/>
            <pc:sldMk cId="1788042098" sldId="2154"/>
            <ac:spMk id="2" creationId="{186F84B6-81AD-9848-6593-BF930701BB0A}"/>
          </ac:spMkLst>
        </pc:spChg>
        <pc:spChg chg="del">
          <ac:chgData name="Baker,Lauri May" userId="cdfd770a-9018-4652-934d-c13055f1e555" providerId="ADAL" clId="{EBA03740-128F-DF4B-8C62-C00A2D8B5F1B}" dt="2024-06-10T13:26:26.575" v="1458"/>
          <ac:spMkLst>
            <pc:docMk/>
            <pc:sldMk cId="1788042098" sldId="2154"/>
            <ac:spMk id="3" creationId="{F936FF23-58FC-9BCD-A548-A402A5DACE3D}"/>
          </ac:spMkLst>
        </pc:spChg>
        <pc:spChg chg="add mod">
          <ac:chgData name="Baker,Lauri May" userId="cdfd770a-9018-4652-934d-c13055f1e555" providerId="ADAL" clId="{EBA03740-128F-DF4B-8C62-C00A2D8B5F1B}" dt="2024-06-10T13:26:42.141" v="1486" actId="26606"/>
          <ac:spMkLst>
            <pc:docMk/>
            <pc:sldMk cId="1788042098" sldId="2154"/>
            <ac:spMk id="5" creationId="{4B6D0F52-F55F-5036-0FA5-3F83462043EC}"/>
          </ac:spMkLst>
        </pc:spChg>
        <pc:spChg chg="add">
          <ac:chgData name="Baker,Lauri May" userId="cdfd770a-9018-4652-934d-c13055f1e555" providerId="ADAL" clId="{EBA03740-128F-DF4B-8C62-C00A2D8B5F1B}" dt="2024-06-10T13:26:42.141" v="1486" actId="26606"/>
          <ac:spMkLst>
            <pc:docMk/>
            <pc:sldMk cId="1788042098" sldId="2154"/>
            <ac:spMk id="10" creationId="{743AA782-23D1-4521-8CAD-47662984AA08}"/>
          </ac:spMkLst>
        </pc:spChg>
        <pc:spChg chg="add">
          <ac:chgData name="Baker,Lauri May" userId="cdfd770a-9018-4652-934d-c13055f1e555" providerId="ADAL" clId="{EBA03740-128F-DF4B-8C62-C00A2D8B5F1B}" dt="2024-06-10T13:26:42.141" v="1486" actId="26606"/>
          <ac:spMkLst>
            <pc:docMk/>
            <pc:sldMk cId="1788042098" sldId="2154"/>
            <ac:spMk id="12" creationId="{71877DBC-BB60-40F0-AC93-2ACDBAAE60CE}"/>
          </ac:spMkLst>
        </pc:spChg>
        <pc:graphicFrameChg chg="add mod ord">
          <ac:chgData name="Baker,Lauri May" userId="cdfd770a-9018-4652-934d-c13055f1e555" providerId="ADAL" clId="{EBA03740-128F-DF4B-8C62-C00A2D8B5F1B}" dt="2024-06-10T13:26:42.141" v="1486" actId="26606"/>
          <ac:graphicFrameMkLst>
            <pc:docMk/>
            <pc:sldMk cId="1788042098" sldId="2154"/>
            <ac:graphicFrameMk id="4" creationId="{3025E9D6-203F-3A91-37B2-28617360404E}"/>
          </ac:graphicFrameMkLst>
        </pc:graphicFrameChg>
      </pc:sldChg>
      <pc:sldChg chg="addSp delSp modSp new mod setBg modClrScheme chgLayout">
        <pc:chgData name="Baker,Lauri May" userId="cdfd770a-9018-4652-934d-c13055f1e555" providerId="ADAL" clId="{EBA03740-128F-DF4B-8C62-C00A2D8B5F1B}" dt="2024-06-10T13:31:26.594" v="1592" actId="20577"/>
        <pc:sldMkLst>
          <pc:docMk/>
          <pc:sldMk cId="4063431855" sldId="2155"/>
        </pc:sldMkLst>
        <pc:spChg chg="add mod">
          <ac:chgData name="Baker,Lauri May" userId="cdfd770a-9018-4652-934d-c13055f1e555" providerId="ADAL" clId="{EBA03740-128F-DF4B-8C62-C00A2D8B5F1B}" dt="2024-06-10T13:31:26.594" v="1592" actId="20577"/>
          <ac:spMkLst>
            <pc:docMk/>
            <pc:sldMk cId="4063431855" sldId="2155"/>
            <ac:spMk id="2" creationId="{58AC4C62-1950-9EB1-BF2E-EEA9C29A7040}"/>
          </ac:spMkLst>
        </pc:spChg>
        <pc:spChg chg="add del mod">
          <ac:chgData name="Baker,Lauri May" userId="cdfd770a-9018-4652-934d-c13055f1e555" providerId="ADAL" clId="{EBA03740-128F-DF4B-8C62-C00A2D8B5F1B}" dt="2024-06-10T13:28:25.708" v="1522"/>
          <ac:spMkLst>
            <pc:docMk/>
            <pc:sldMk cId="4063431855" sldId="2155"/>
            <ac:spMk id="3" creationId="{4B47DE34-C1F4-0805-C97F-88FE8DA8A030}"/>
          </ac:spMkLst>
        </pc:spChg>
        <pc:spChg chg="add mod">
          <ac:chgData name="Baker,Lauri May" userId="cdfd770a-9018-4652-934d-c13055f1e555" providerId="ADAL" clId="{EBA03740-128F-DF4B-8C62-C00A2D8B5F1B}" dt="2024-06-10T13:28:53.808" v="1526" actId="1076"/>
          <ac:spMkLst>
            <pc:docMk/>
            <pc:sldMk cId="4063431855" sldId="2155"/>
            <ac:spMk id="5" creationId="{7FD5F0D9-5BB0-4ADD-C59C-CFA1CF0DAABB}"/>
          </ac:spMkLst>
        </pc:spChg>
        <pc:spChg chg="add">
          <ac:chgData name="Baker,Lauri May" userId="cdfd770a-9018-4652-934d-c13055f1e555" providerId="ADAL" clId="{EBA03740-128F-DF4B-8C62-C00A2D8B5F1B}" dt="2024-06-10T13:28:44.203" v="1523" actId="26606"/>
          <ac:spMkLst>
            <pc:docMk/>
            <pc:sldMk cId="4063431855" sldId="2155"/>
            <ac:spMk id="10" creationId="{A8908DB7-C3A6-4FCB-9820-CEE02B398C4A}"/>
          </ac:spMkLst>
        </pc:spChg>
        <pc:spChg chg="add">
          <ac:chgData name="Baker,Lauri May" userId="cdfd770a-9018-4652-934d-c13055f1e555" providerId="ADAL" clId="{EBA03740-128F-DF4B-8C62-C00A2D8B5F1B}" dt="2024-06-10T13:28:44.203" v="1523" actId="26606"/>
          <ac:spMkLst>
            <pc:docMk/>
            <pc:sldMk cId="4063431855" sldId="2155"/>
            <ac:spMk id="12" creationId="{535742DD-1B16-4E9D-B715-0D74B4574A68}"/>
          </ac:spMkLst>
        </pc:spChg>
        <pc:graphicFrameChg chg="add mod ord modGraphic">
          <ac:chgData name="Baker,Lauri May" userId="cdfd770a-9018-4652-934d-c13055f1e555" providerId="ADAL" clId="{EBA03740-128F-DF4B-8C62-C00A2D8B5F1B}" dt="2024-06-10T13:28:51.759" v="1525" actId="1076"/>
          <ac:graphicFrameMkLst>
            <pc:docMk/>
            <pc:sldMk cId="4063431855" sldId="2155"/>
            <ac:graphicFrameMk id="4" creationId="{3409B8CC-D5BB-D867-CD60-9900691296FF}"/>
          </ac:graphicFrameMkLst>
        </pc:graphicFrameChg>
      </pc:sldChg>
      <pc:sldChg chg="addSp delSp modSp add mod setBg">
        <pc:chgData name="Baker,Lauri May" userId="cdfd770a-9018-4652-934d-c13055f1e555" providerId="ADAL" clId="{EBA03740-128F-DF4B-8C62-C00A2D8B5F1B}" dt="2024-06-10T13:31:29.845" v="1595" actId="20577"/>
        <pc:sldMkLst>
          <pc:docMk/>
          <pc:sldMk cId="1445232990" sldId="2156"/>
        </pc:sldMkLst>
        <pc:spChg chg="mod">
          <ac:chgData name="Baker,Lauri May" userId="cdfd770a-9018-4652-934d-c13055f1e555" providerId="ADAL" clId="{EBA03740-128F-DF4B-8C62-C00A2D8B5F1B}" dt="2024-06-10T13:31:29.845" v="1595" actId="20577"/>
          <ac:spMkLst>
            <pc:docMk/>
            <pc:sldMk cId="1445232990" sldId="2156"/>
            <ac:spMk id="2" creationId="{58AC4C62-1950-9EB1-BF2E-EEA9C29A7040}"/>
          </ac:spMkLst>
        </pc:spChg>
        <pc:spChg chg="del">
          <ac:chgData name="Baker,Lauri May" userId="cdfd770a-9018-4652-934d-c13055f1e555" providerId="ADAL" clId="{EBA03740-128F-DF4B-8C62-C00A2D8B5F1B}" dt="2024-06-10T13:27:44.060" v="1517"/>
          <ac:spMkLst>
            <pc:docMk/>
            <pc:sldMk cId="1445232990" sldId="2156"/>
            <ac:spMk id="3" creationId="{4B47DE34-C1F4-0805-C97F-88FE8DA8A030}"/>
          </ac:spMkLst>
        </pc:spChg>
        <pc:spChg chg="add mod">
          <ac:chgData name="Baker,Lauri May" userId="cdfd770a-9018-4652-934d-c13055f1e555" providerId="ADAL" clId="{EBA03740-128F-DF4B-8C62-C00A2D8B5F1B}" dt="2024-06-10T13:28:04.662" v="1521" actId="1076"/>
          <ac:spMkLst>
            <pc:docMk/>
            <pc:sldMk cId="1445232990" sldId="2156"/>
            <ac:spMk id="5" creationId="{634E2ACB-C95B-6626-A4A4-FE45A98D4A81}"/>
          </ac:spMkLst>
        </pc:spChg>
        <pc:spChg chg="add">
          <ac:chgData name="Baker,Lauri May" userId="cdfd770a-9018-4652-934d-c13055f1e555" providerId="ADAL" clId="{EBA03740-128F-DF4B-8C62-C00A2D8B5F1B}" dt="2024-06-10T13:27:52.891" v="1518" actId="26606"/>
          <ac:spMkLst>
            <pc:docMk/>
            <pc:sldMk cId="1445232990" sldId="2156"/>
            <ac:spMk id="10" creationId="{A8908DB7-C3A6-4FCB-9820-CEE02B398C4A}"/>
          </ac:spMkLst>
        </pc:spChg>
        <pc:spChg chg="add">
          <ac:chgData name="Baker,Lauri May" userId="cdfd770a-9018-4652-934d-c13055f1e555" providerId="ADAL" clId="{EBA03740-128F-DF4B-8C62-C00A2D8B5F1B}" dt="2024-06-10T13:27:52.891" v="1518" actId="26606"/>
          <ac:spMkLst>
            <pc:docMk/>
            <pc:sldMk cId="1445232990" sldId="2156"/>
            <ac:spMk id="12" creationId="{535742DD-1B16-4E9D-B715-0D74B4574A68}"/>
          </ac:spMkLst>
        </pc:spChg>
        <pc:graphicFrameChg chg="add mod ord modGraphic">
          <ac:chgData name="Baker,Lauri May" userId="cdfd770a-9018-4652-934d-c13055f1e555" providerId="ADAL" clId="{EBA03740-128F-DF4B-8C62-C00A2D8B5F1B}" dt="2024-06-10T13:28:02.332" v="1520" actId="1076"/>
          <ac:graphicFrameMkLst>
            <pc:docMk/>
            <pc:sldMk cId="1445232990" sldId="2156"/>
            <ac:graphicFrameMk id="4" creationId="{56D6986D-07CC-AE4E-372A-1D8B1A5F5E87}"/>
          </ac:graphicFrameMkLst>
        </pc:graphicFrameChg>
      </pc:sldChg>
      <pc:sldChg chg="modSp new mod">
        <pc:chgData name="Baker,Lauri May" userId="cdfd770a-9018-4652-934d-c13055f1e555" providerId="ADAL" clId="{EBA03740-128F-DF4B-8C62-C00A2D8B5F1B}" dt="2024-06-10T13:31:34.396" v="1598" actId="20577"/>
        <pc:sldMkLst>
          <pc:docMk/>
          <pc:sldMk cId="532183605" sldId="2157"/>
        </pc:sldMkLst>
        <pc:spChg chg="mod">
          <ac:chgData name="Baker,Lauri May" userId="cdfd770a-9018-4652-934d-c13055f1e555" providerId="ADAL" clId="{EBA03740-128F-DF4B-8C62-C00A2D8B5F1B}" dt="2024-06-10T13:31:34.396" v="1598" actId="20577"/>
          <ac:spMkLst>
            <pc:docMk/>
            <pc:sldMk cId="532183605" sldId="2157"/>
            <ac:spMk id="2" creationId="{3D621E3F-E331-B3F8-BDB8-DEB6A9E3AD9C}"/>
          </ac:spMkLst>
        </pc:spChg>
        <pc:spChg chg="mod">
          <ac:chgData name="Baker,Lauri May" userId="cdfd770a-9018-4652-934d-c13055f1e555" providerId="ADAL" clId="{EBA03740-128F-DF4B-8C62-C00A2D8B5F1B}" dt="2024-06-10T13:29:46.080" v="1567" actId="20577"/>
          <ac:spMkLst>
            <pc:docMk/>
            <pc:sldMk cId="532183605" sldId="2157"/>
            <ac:spMk id="3" creationId="{E4132759-A41A-09B2-AD4A-D85B76B53DF8}"/>
          </ac:spMkLst>
        </pc:spChg>
      </pc:sldChg>
    </pc:docChg>
  </pc:docChgLst>
  <pc:docChgLst>
    <pc:chgData name="Sunday, Dorcas" userId="S::dorcassunday@ufl.edu::0ea82d4e-9c3e-4182-aaa7-ab89d25b0a4a" providerId="AD" clId="Web-{6101AF1A-9C4A-B487-E13A-0AF855F9D180}"/>
    <pc:docChg chg="modSld">
      <pc:chgData name="Sunday, Dorcas" userId="S::dorcassunday@ufl.edu::0ea82d4e-9c3e-4182-aaa7-ab89d25b0a4a" providerId="AD" clId="Web-{6101AF1A-9C4A-B487-E13A-0AF855F9D180}" dt="2024-06-03T14:12:16.001" v="0" actId="20577"/>
      <pc:docMkLst>
        <pc:docMk/>
      </pc:docMkLst>
      <pc:sldChg chg="modSp">
        <pc:chgData name="Sunday, Dorcas" userId="S::dorcassunday@ufl.edu::0ea82d4e-9c3e-4182-aaa7-ab89d25b0a4a" providerId="AD" clId="Web-{6101AF1A-9C4A-B487-E13A-0AF855F9D180}" dt="2024-06-03T14:12:16.001" v="0" actId="20577"/>
        <pc:sldMkLst>
          <pc:docMk/>
          <pc:sldMk cId="1619949043" sldId="2125"/>
        </pc:sldMkLst>
        <pc:spChg chg="mod">
          <ac:chgData name="Sunday, Dorcas" userId="S::dorcassunday@ufl.edu::0ea82d4e-9c3e-4182-aaa7-ab89d25b0a4a" providerId="AD" clId="Web-{6101AF1A-9C4A-B487-E13A-0AF855F9D180}" dt="2024-06-03T14:12:16.001" v="0" actId="20577"/>
          <ac:spMkLst>
            <pc:docMk/>
            <pc:sldMk cId="1619949043" sldId="2125"/>
            <ac:spMk id="1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911B15-7144-B441-8285-FB79CC7A4B6A}" type="datetimeFigureOut">
              <a:rPr lang="en-US" smtClean="0"/>
              <a:t>6/10/24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3A4A93-C5C2-6C40-ADDC-6BDE55CB2254}" type="slidenum">
              <a:rPr lang="en-US" smtClean="0"/>
              <a:t>‹#›</a:t>
            </a:fld>
            <a:endParaRPr lang="en-US"/>
          </a:p>
        </p:txBody>
      </p:sp>
    </p:spTree>
    <p:extLst>
      <p:ext uri="{BB962C8B-B14F-4D97-AF65-F5344CB8AC3E}">
        <p14:creationId xmlns:p14="http://schemas.microsoft.com/office/powerpoint/2010/main" val="49571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solidFill>
                  <a:schemeClr val="bg1"/>
                </a:solidFill>
              </a:rPr>
              <a:t>UF/IFAS Extension - https://sfyl.ifas.ufl.edu</a:t>
            </a:r>
          </a:p>
          <a:p>
            <a:r>
              <a:rPr lang="en-US"/>
              <a:t> </a:t>
            </a:r>
            <a:endParaRPr lang="en-US">
              <a:cs typeface="Calibri"/>
            </a:endParaRPr>
          </a:p>
        </p:txBody>
      </p:sp>
      <p:sp>
        <p:nvSpPr>
          <p:cNvPr id="4" name="Slide Number Placeholder 3"/>
          <p:cNvSpPr>
            <a:spLocks noGrp="1"/>
          </p:cNvSpPr>
          <p:nvPr>
            <p:ph type="sldNum" sz="quarter" idx="5"/>
          </p:nvPr>
        </p:nvSpPr>
        <p:spPr/>
        <p:txBody>
          <a:bodyPr/>
          <a:lstStyle/>
          <a:p>
            <a:fld id="{D33A4A93-C5C2-6C40-ADDC-6BDE55CB2254}" type="slidenum">
              <a:rPr lang="en-US" smtClean="0"/>
              <a:t>15</a:t>
            </a:fld>
            <a:endParaRPr lang="en-US"/>
          </a:p>
        </p:txBody>
      </p:sp>
    </p:spTree>
    <p:extLst>
      <p:ext uri="{BB962C8B-B14F-4D97-AF65-F5344CB8AC3E}">
        <p14:creationId xmlns:p14="http://schemas.microsoft.com/office/powerpoint/2010/main" val="2925168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solidFill>
                  <a:schemeClr val="bg1"/>
                </a:solidFill>
              </a:rPr>
              <a:t>UF/IFAS Extension - https://sfyl.ifas.ufl.edu</a:t>
            </a:r>
          </a:p>
          <a:p>
            <a:r>
              <a:rPr lang="en-US"/>
              <a:t> </a:t>
            </a:r>
            <a:endParaRPr lang="en-US">
              <a:cs typeface="Calibri"/>
            </a:endParaRPr>
          </a:p>
        </p:txBody>
      </p:sp>
      <p:sp>
        <p:nvSpPr>
          <p:cNvPr id="4" name="Slide Number Placeholder 3"/>
          <p:cNvSpPr>
            <a:spLocks noGrp="1"/>
          </p:cNvSpPr>
          <p:nvPr>
            <p:ph type="sldNum" sz="quarter" idx="5"/>
          </p:nvPr>
        </p:nvSpPr>
        <p:spPr/>
        <p:txBody>
          <a:bodyPr/>
          <a:lstStyle/>
          <a:p>
            <a:fld id="{D33A4A93-C5C2-6C40-ADDC-6BDE55CB2254}" type="slidenum">
              <a:rPr lang="en-US" smtClean="0"/>
              <a:t>16</a:t>
            </a:fld>
            <a:endParaRPr lang="en-US"/>
          </a:p>
        </p:txBody>
      </p:sp>
    </p:spTree>
    <p:extLst>
      <p:ext uri="{BB962C8B-B14F-4D97-AF65-F5344CB8AC3E}">
        <p14:creationId xmlns:p14="http://schemas.microsoft.com/office/powerpoint/2010/main" val="1464613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solidFill>
                  <a:schemeClr val="bg1"/>
                </a:solidFill>
              </a:rPr>
              <a:t>UF/IFAS Extension - https://sfyl.ifas.ufl.edu</a:t>
            </a:r>
          </a:p>
          <a:p>
            <a:r>
              <a:rPr lang="en-US"/>
              <a:t> </a:t>
            </a:r>
            <a:endParaRPr lang="en-US">
              <a:cs typeface="Calibri"/>
            </a:endParaRPr>
          </a:p>
        </p:txBody>
      </p:sp>
      <p:sp>
        <p:nvSpPr>
          <p:cNvPr id="4" name="Slide Number Placeholder 3"/>
          <p:cNvSpPr>
            <a:spLocks noGrp="1"/>
          </p:cNvSpPr>
          <p:nvPr>
            <p:ph type="sldNum" sz="quarter" idx="5"/>
          </p:nvPr>
        </p:nvSpPr>
        <p:spPr/>
        <p:txBody>
          <a:bodyPr/>
          <a:lstStyle/>
          <a:p>
            <a:fld id="{D33A4A93-C5C2-6C40-ADDC-6BDE55CB2254}" type="slidenum">
              <a:rPr lang="en-US" smtClean="0"/>
              <a:t>17</a:t>
            </a:fld>
            <a:endParaRPr lang="en-US"/>
          </a:p>
        </p:txBody>
      </p:sp>
    </p:spTree>
    <p:extLst>
      <p:ext uri="{BB962C8B-B14F-4D97-AF65-F5344CB8AC3E}">
        <p14:creationId xmlns:p14="http://schemas.microsoft.com/office/powerpoint/2010/main" val="3729912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https://</a:t>
            </a:r>
            <a:r>
              <a:rPr lang="en-US" sz="1200" err="1"/>
              <a:t>piecenter.com</a:t>
            </a:r>
            <a:r>
              <a:rPr lang="en-US" sz="1200"/>
              <a:t>/contact/</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3A4A93-C5C2-6C40-ADDC-6BDE55CB225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62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7A53"/>
                </a:solidFill>
              </a:rPr>
              <a:t>https://</a:t>
            </a:r>
            <a:r>
              <a:rPr lang="en-US" sz="1200" err="1">
                <a:solidFill>
                  <a:srgbClr val="007A53"/>
                </a:solidFill>
              </a:rPr>
              <a:t>piecenter.com</a:t>
            </a:r>
            <a:r>
              <a:rPr lang="en-US" sz="1200">
                <a:solidFill>
                  <a:srgbClr val="007A53"/>
                </a:solidFill>
              </a:rPr>
              <a:t>/contact</a:t>
            </a:r>
          </a:p>
          <a:p>
            <a:endParaRPr lang="en-US"/>
          </a:p>
        </p:txBody>
      </p:sp>
      <p:sp>
        <p:nvSpPr>
          <p:cNvPr id="4" name="Slide Number Placeholder 3"/>
          <p:cNvSpPr>
            <a:spLocks noGrp="1"/>
          </p:cNvSpPr>
          <p:nvPr>
            <p:ph type="sldNum" sz="quarter" idx="5"/>
          </p:nvPr>
        </p:nvSpPr>
        <p:spPr/>
        <p:txBody>
          <a:bodyPr/>
          <a:lstStyle/>
          <a:p>
            <a:fld id="{D33A4A93-C5C2-6C40-ADDC-6BDE55CB2254}" type="slidenum">
              <a:rPr lang="en-US" smtClean="0"/>
              <a:t>47</a:t>
            </a:fld>
            <a:endParaRPr lang="en-US"/>
          </a:p>
        </p:txBody>
      </p:sp>
    </p:spTree>
    <p:extLst>
      <p:ext uri="{BB962C8B-B14F-4D97-AF65-F5344CB8AC3E}">
        <p14:creationId xmlns:p14="http://schemas.microsoft.com/office/powerpoint/2010/main" val="1011118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41.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jpe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7.png"/><Relationship Id="rId7" Type="http://schemas.openxmlformats.org/officeDocument/2006/relationships/image" Target="../media/image51.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 Id="rId9" Type="http://schemas.openxmlformats.org/officeDocument/2006/relationships/image" Target="../media/image53.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0.png"/><Relationship Id="rId7"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54.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svg"/><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 Id="rId9" Type="http://schemas.openxmlformats.org/officeDocument/2006/relationships/image" Target="../media/image6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64.svg"/><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66.jpeg"/><Relationship Id="rId4" Type="http://schemas.openxmlformats.org/officeDocument/2006/relationships/image" Target="../media/image65.jpe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7.jpe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65.jpe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1.jpeg"/><Relationship Id="rId4" Type="http://schemas.openxmlformats.org/officeDocument/2006/relationships/image" Target="../media/image70.jpe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6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png"/></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69.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80.svg"/><Relationship Id="rId13" Type="http://schemas.openxmlformats.org/officeDocument/2006/relationships/image" Target="../media/image85.png"/><Relationship Id="rId3" Type="http://schemas.openxmlformats.org/officeDocument/2006/relationships/image" Target="../media/image8.png"/><Relationship Id="rId7" Type="http://schemas.openxmlformats.org/officeDocument/2006/relationships/image" Target="../media/image79.png"/><Relationship Id="rId12" Type="http://schemas.openxmlformats.org/officeDocument/2006/relationships/image" Target="../media/image84.svg"/><Relationship Id="rId2" Type="http://schemas.openxmlformats.org/officeDocument/2006/relationships/notesSlide" Target="../notesSlides/notesSlide5.xml"/><Relationship Id="rId16"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8.svg"/><Relationship Id="rId11" Type="http://schemas.openxmlformats.org/officeDocument/2006/relationships/image" Target="../media/image83.png"/><Relationship Id="rId5" Type="http://schemas.openxmlformats.org/officeDocument/2006/relationships/image" Target="../media/image77.png"/><Relationship Id="rId15" Type="http://schemas.openxmlformats.org/officeDocument/2006/relationships/hyperlink" Target="mailto:Lauri.m.baker@ufl.edu" TargetMode="External"/><Relationship Id="rId10" Type="http://schemas.openxmlformats.org/officeDocument/2006/relationships/image" Target="../media/image82.svg"/><Relationship Id="rId4" Type="http://schemas.openxmlformats.org/officeDocument/2006/relationships/image" Target="../media/image76.png"/><Relationship Id="rId9" Type="http://schemas.openxmlformats.org/officeDocument/2006/relationships/image" Target="../media/image81.png"/><Relationship Id="rId14" Type="http://schemas.openxmlformats.org/officeDocument/2006/relationships/image" Target="../media/image86.svg"/></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8.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6.png"/><Relationship Id="rId5" Type="http://schemas.openxmlformats.org/officeDocument/2006/relationships/image" Target="../media/image11.pn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svg"/><Relationship Id="rId3"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8.svg"/><Relationship Id="rId5" Type="http://schemas.openxmlformats.org/officeDocument/2006/relationships/image" Target="../media/image23.png"/><Relationship Id="rId10" Type="http://schemas.openxmlformats.org/officeDocument/2006/relationships/image" Target="../media/image27.png"/><Relationship Id="rId4" Type="http://schemas.openxmlformats.org/officeDocument/2006/relationships/image" Target="../media/image22.png"/><Relationship Id="rId9" Type="http://schemas.openxmlformats.org/officeDocument/2006/relationships/image" Target="../media/image26.svg"/></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7.png"/><Relationship Id="rId7" Type="http://schemas.openxmlformats.org/officeDocument/2006/relationships/image" Target="../media/image34.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 Id="rId9" Type="http://schemas.openxmlformats.org/officeDocument/2006/relationships/image" Target="../media/image36.sv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8.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3.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A53"/>
        </a:solidFill>
        <a:effectLst/>
      </p:bgPr>
    </p:bg>
    <p:spTree>
      <p:nvGrpSpPr>
        <p:cNvPr id="1" name=""/>
        <p:cNvGrpSpPr/>
        <p:nvPr/>
      </p:nvGrpSpPr>
      <p:grpSpPr>
        <a:xfrm>
          <a:off x="0" y="0"/>
          <a:ext cx="0" cy="0"/>
          <a:chOff x="0" y="0"/>
          <a:chExt cx="0" cy="0"/>
        </a:xfrm>
      </p:grpSpPr>
      <p:grpSp>
        <p:nvGrpSpPr>
          <p:cNvPr id="2" name="Group 2"/>
          <p:cNvGrpSpPr/>
          <p:nvPr/>
        </p:nvGrpSpPr>
        <p:grpSpPr>
          <a:xfrm>
            <a:off x="-360882" y="6580383"/>
            <a:ext cx="19009765" cy="1749593"/>
            <a:chOff x="0" y="0"/>
            <a:chExt cx="5006687" cy="460798"/>
          </a:xfrm>
        </p:grpSpPr>
        <p:sp>
          <p:nvSpPr>
            <p:cNvPr id="3" name="Freeform 3"/>
            <p:cNvSpPr/>
            <p:nvPr/>
          </p:nvSpPr>
          <p:spPr>
            <a:xfrm>
              <a:off x="0" y="0"/>
              <a:ext cx="5006687" cy="460798"/>
            </a:xfrm>
            <a:custGeom>
              <a:avLst/>
              <a:gdLst/>
              <a:ahLst/>
              <a:cxnLst/>
              <a:rect l="l" t="t" r="r" b="b"/>
              <a:pathLst>
                <a:path w="5006687" h="460798">
                  <a:moveTo>
                    <a:pt x="0" y="0"/>
                  </a:moveTo>
                  <a:lnTo>
                    <a:pt x="5006687" y="0"/>
                  </a:lnTo>
                  <a:lnTo>
                    <a:pt x="5006687" y="460798"/>
                  </a:lnTo>
                  <a:lnTo>
                    <a:pt x="0" y="460798"/>
                  </a:lnTo>
                  <a:close/>
                </a:path>
              </a:pathLst>
            </a:custGeom>
            <a:solidFill>
              <a:srgbClr val="FFFFFF"/>
            </a:solidFill>
            <a:ln>
              <a:noFill/>
            </a:ln>
          </p:spPr>
          <p:txBody>
            <a:bodyPr/>
            <a:lstStyle/>
            <a:p>
              <a:endParaRPr lang="en-US"/>
            </a:p>
          </p:txBody>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700"/>
                </a:lnSpc>
              </a:pPr>
              <a:endParaRPr/>
            </a:p>
          </p:txBody>
        </p:sp>
      </p:grpSp>
      <p:pic>
        <p:nvPicPr>
          <p:cNvPr id="5" name="Picture 5"/>
          <p:cNvPicPr>
            <a:picLocks noChangeAspect="1"/>
          </p:cNvPicPr>
          <p:nvPr/>
        </p:nvPicPr>
        <p:blipFill>
          <a:blip r:embed="rId2"/>
          <a:srcRect l="5131" t="25125" r="4547" b="11123"/>
          <a:stretch>
            <a:fillRect/>
          </a:stretch>
        </p:blipFill>
        <p:spPr>
          <a:xfrm>
            <a:off x="1370094" y="6990514"/>
            <a:ext cx="7626837" cy="1000376"/>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5829656" y="7111846"/>
            <a:ext cx="1429644" cy="757711"/>
          </a:xfrm>
          <a:prstGeom prst="rect">
            <a:avLst/>
          </a:prstGeom>
        </p:spPr>
      </p:pic>
      <p:sp>
        <p:nvSpPr>
          <p:cNvPr id="7" name="TextBox 7"/>
          <p:cNvSpPr txBox="1"/>
          <p:nvPr/>
        </p:nvSpPr>
        <p:spPr>
          <a:xfrm>
            <a:off x="1028700" y="2419774"/>
            <a:ext cx="16230600" cy="3225948"/>
          </a:xfrm>
          <a:prstGeom prst="rect">
            <a:avLst/>
          </a:prstGeom>
        </p:spPr>
        <p:txBody>
          <a:bodyPr wrap="square" lIns="0" tIns="0" rIns="0" bIns="0" rtlCol="0" anchor="t">
            <a:spAutoFit/>
          </a:bodyPr>
          <a:lstStyle/>
          <a:p>
            <a:pPr algn="just">
              <a:lnSpc>
                <a:spcPts val="12233"/>
              </a:lnSpc>
            </a:pPr>
            <a:r>
              <a:rPr lang="en-US" sz="13592">
                <a:solidFill>
                  <a:srgbClr val="FFFFFF"/>
                </a:solidFill>
                <a:latin typeface="Poppins ExtraBold Bold"/>
              </a:rPr>
              <a:t>ETHICAL COMMUNICATION</a:t>
            </a:r>
          </a:p>
        </p:txBody>
      </p:sp>
      <p:sp>
        <p:nvSpPr>
          <p:cNvPr id="8" name="TextBox 8"/>
          <p:cNvSpPr txBox="1"/>
          <p:nvPr/>
        </p:nvSpPr>
        <p:spPr>
          <a:xfrm>
            <a:off x="1371866" y="1218559"/>
            <a:ext cx="5893941" cy="805862"/>
          </a:xfrm>
          <a:prstGeom prst="rect">
            <a:avLst/>
          </a:prstGeom>
        </p:spPr>
        <p:txBody>
          <a:bodyPr lIns="0" tIns="0" rIns="0" bIns="0" rtlCol="0" anchor="t">
            <a:spAutoFit/>
          </a:bodyPr>
          <a:lstStyle/>
          <a:p>
            <a:pPr>
              <a:lnSpc>
                <a:spcPts val="5803"/>
              </a:lnSpc>
            </a:pPr>
            <a:r>
              <a:rPr lang="en-US" sz="6448">
                <a:solidFill>
                  <a:srgbClr val="FFFFFF"/>
                </a:solidFill>
                <a:latin typeface="Poppins"/>
              </a:rPr>
              <a:t>WHAT IS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47216" y="0"/>
            <a:ext cx="7337393" cy="10287000"/>
            <a:chOff x="0" y="0"/>
            <a:chExt cx="9783190" cy="13716000"/>
          </a:xfrm>
        </p:grpSpPr>
        <p:sp>
          <p:nvSpPr>
            <p:cNvPr id="3" name="AutoShape 3"/>
            <p:cNvSpPr/>
            <p:nvPr/>
          </p:nvSpPr>
          <p:spPr>
            <a:xfrm>
              <a:off x="0" y="0"/>
              <a:ext cx="9783190" cy="13716000"/>
            </a:xfrm>
            <a:prstGeom prst="rect">
              <a:avLst/>
            </a:prstGeom>
            <a:solidFill>
              <a:srgbClr val="007A53"/>
            </a:solidFill>
          </p:spPr>
          <p:txBody>
            <a:bodyPr/>
            <a:lstStyle/>
            <a:p>
              <a:endParaRPr lang="en-US"/>
            </a:p>
          </p:txBody>
        </p:sp>
      </p:grpSp>
      <p:pic>
        <p:nvPicPr>
          <p:cNvPr id="4" name="Picture 4"/>
          <p:cNvPicPr>
            <a:picLocks noChangeAspect="1"/>
          </p:cNvPicPr>
          <p:nvPr/>
        </p:nvPicPr>
        <p:blipFill>
          <a:blip r:embed="rId2">
            <a:alphaModFix amt="50000"/>
          </a:blip>
          <a:srcRect/>
          <a:stretch>
            <a:fillRect/>
          </a:stretch>
        </p:blipFill>
        <p:spPr>
          <a:xfrm>
            <a:off x="-450500" y="-401085"/>
            <a:ext cx="5285614" cy="4972882"/>
          </a:xfrm>
          <a:prstGeom prst="rect">
            <a:avLst/>
          </a:prstGeom>
        </p:spPr>
      </p:pic>
      <p:pic>
        <p:nvPicPr>
          <p:cNvPr id="5" name="Picture 5"/>
          <p:cNvPicPr>
            <a:picLocks noChangeAspect="1"/>
          </p:cNvPicPr>
          <p:nvPr/>
        </p:nvPicPr>
        <p:blipFill>
          <a:blip r:embed="rId3">
            <a:alphaModFix amt="50000"/>
          </a:blip>
          <a:srcRect t="50002" r="51523"/>
          <a:stretch>
            <a:fillRect/>
          </a:stretch>
        </p:blipFill>
        <p:spPr>
          <a:xfrm rot="5400000">
            <a:off x="-366660" y="4436923"/>
            <a:ext cx="2562256" cy="2486338"/>
          </a:xfrm>
          <a:prstGeom prst="rect">
            <a:avLst/>
          </a:prstGeom>
        </p:spPr>
      </p:pic>
      <p:pic>
        <p:nvPicPr>
          <p:cNvPr id="6" name="Picture 6"/>
          <p:cNvPicPr>
            <a:picLocks noChangeAspect="1"/>
          </p:cNvPicPr>
          <p:nvPr/>
        </p:nvPicPr>
        <p:blipFill>
          <a:blip r:embed="rId4"/>
          <a:srcRect l="22974" r="27655" b="2551"/>
          <a:stretch>
            <a:fillRect/>
          </a:stretch>
        </p:blipFill>
        <p:spPr>
          <a:xfrm>
            <a:off x="1268538" y="2487461"/>
            <a:ext cx="4093597" cy="5390129"/>
          </a:xfrm>
          <a:prstGeom prst="rect">
            <a:avLst/>
          </a:prstGeom>
        </p:spPr>
      </p:pic>
      <p:pic>
        <p:nvPicPr>
          <p:cNvPr id="7" name="Picture 7"/>
          <p:cNvPicPr>
            <a:picLocks noChangeAspect="1"/>
          </p:cNvPicPr>
          <p:nvPr/>
        </p:nvPicPr>
        <p:blipFill>
          <a:blip r:embed="rId5"/>
          <a:srcRect/>
          <a:stretch>
            <a:fillRect/>
          </a:stretch>
        </p:blipFill>
        <p:spPr>
          <a:xfrm>
            <a:off x="1147664" y="2377130"/>
            <a:ext cx="4336959" cy="5641572"/>
          </a:xfrm>
          <a:prstGeom prst="rect">
            <a:avLst/>
          </a:prstGeom>
        </p:spPr>
      </p:pic>
      <p:pic>
        <p:nvPicPr>
          <p:cNvPr id="8" name="Picture 8"/>
          <p:cNvPicPr>
            <a:picLocks noChangeAspect="1"/>
          </p:cNvPicPr>
          <p:nvPr/>
        </p:nvPicPr>
        <p:blipFill>
          <a:blip r:embed="rId6"/>
          <a:srcRect/>
          <a:stretch>
            <a:fillRect/>
          </a:stretch>
        </p:blipFill>
        <p:spPr>
          <a:xfrm>
            <a:off x="17259300" y="9258300"/>
            <a:ext cx="595859" cy="591217"/>
          </a:xfrm>
          <a:prstGeom prst="rect">
            <a:avLst/>
          </a:prstGeom>
        </p:spPr>
      </p:pic>
      <p:pic>
        <p:nvPicPr>
          <p:cNvPr id="9" name="Picture 9"/>
          <p:cNvPicPr>
            <a:picLocks noChangeAspect="1"/>
          </p:cNvPicPr>
          <p:nvPr/>
        </p:nvPicPr>
        <p:blipFill>
          <a:blip r:embed="rId7"/>
          <a:srcRect/>
          <a:stretch>
            <a:fillRect/>
          </a:stretch>
        </p:blipFill>
        <p:spPr>
          <a:xfrm>
            <a:off x="2690875" y="6211697"/>
            <a:ext cx="5566176" cy="4355533"/>
          </a:xfrm>
          <a:prstGeom prst="rect">
            <a:avLst/>
          </a:prstGeom>
        </p:spPr>
      </p:pic>
      <p:sp>
        <p:nvSpPr>
          <p:cNvPr id="10" name="TextBox 10"/>
          <p:cNvSpPr txBox="1"/>
          <p:nvPr/>
        </p:nvSpPr>
        <p:spPr>
          <a:xfrm>
            <a:off x="8447551" y="1411132"/>
            <a:ext cx="6767181" cy="1076329"/>
          </a:xfrm>
          <a:prstGeom prst="rect">
            <a:avLst/>
          </a:prstGeom>
        </p:spPr>
        <p:txBody>
          <a:bodyPr lIns="0" tIns="0" rIns="0" bIns="0" rtlCol="0" anchor="t">
            <a:spAutoFit/>
          </a:bodyPr>
          <a:lstStyle/>
          <a:p>
            <a:pPr marL="0" lvl="0" indent="0" algn="l">
              <a:lnSpc>
                <a:spcPts val="7500"/>
              </a:lnSpc>
            </a:pPr>
            <a:r>
              <a:rPr lang="en-US" sz="7500">
                <a:solidFill>
                  <a:srgbClr val="0E5041"/>
                </a:solidFill>
                <a:latin typeface="Poppins ExtraBold Bold"/>
              </a:rPr>
              <a:t>EDUCATION</a:t>
            </a:r>
          </a:p>
        </p:txBody>
      </p:sp>
      <p:sp>
        <p:nvSpPr>
          <p:cNvPr id="11" name="TextBox 11"/>
          <p:cNvSpPr txBox="1"/>
          <p:nvPr/>
        </p:nvSpPr>
        <p:spPr>
          <a:xfrm>
            <a:off x="8477250" y="3243624"/>
            <a:ext cx="8782050" cy="2129873"/>
          </a:xfrm>
          <a:prstGeom prst="rect">
            <a:avLst/>
          </a:prstGeom>
        </p:spPr>
        <p:txBody>
          <a:bodyPr lIns="0" tIns="0" rIns="0" bIns="0" rtlCol="0" anchor="t">
            <a:spAutoFit/>
          </a:bodyPr>
          <a:lstStyle/>
          <a:p>
            <a:pPr algn="l">
              <a:lnSpc>
                <a:spcPts val="4200"/>
              </a:lnSpc>
            </a:pPr>
            <a:r>
              <a:rPr lang="en-US" sz="3000">
                <a:solidFill>
                  <a:srgbClr val="0E5041"/>
                </a:solidFill>
                <a:latin typeface="Poppins"/>
              </a:rPr>
              <a:t>PIE Center educational programs use both face-to-face and online methods to increase awareness and enhance understanding of  issues in agriculture and natural resources.</a:t>
            </a:r>
          </a:p>
        </p:txBody>
      </p:sp>
      <p:sp>
        <p:nvSpPr>
          <p:cNvPr id="12" name="TextBox 12"/>
          <p:cNvSpPr txBox="1"/>
          <p:nvPr/>
        </p:nvSpPr>
        <p:spPr>
          <a:xfrm>
            <a:off x="8790451" y="6493565"/>
            <a:ext cx="8468849" cy="2659960"/>
          </a:xfrm>
          <a:prstGeom prst="rect">
            <a:avLst/>
          </a:prstGeom>
        </p:spPr>
        <p:txBody>
          <a:bodyPr lIns="0" tIns="0" rIns="0" bIns="0" rtlCol="0" anchor="t">
            <a:spAutoFit/>
          </a:bodyPr>
          <a:lstStyle/>
          <a:p>
            <a:pPr marL="647700" lvl="1" indent="-323850">
              <a:lnSpc>
                <a:spcPts val="4200"/>
              </a:lnSpc>
              <a:buFont typeface="Arial"/>
              <a:buChar char="•"/>
            </a:pPr>
            <a:r>
              <a:rPr lang="en-US" sz="3000">
                <a:solidFill>
                  <a:srgbClr val="0E5041"/>
                </a:solidFill>
                <a:latin typeface="Poppins"/>
              </a:rPr>
              <a:t>Science by the Slice podcast</a:t>
            </a:r>
          </a:p>
          <a:p>
            <a:pPr marL="647700" lvl="1" indent="-323850">
              <a:lnSpc>
                <a:spcPts val="4200"/>
              </a:lnSpc>
              <a:buFont typeface="Arial"/>
              <a:buChar char="•"/>
            </a:pPr>
            <a:r>
              <a:rPr lang="en-US" sz="3000">
                <a:solidFill>
                  <a:srgbClr val="0E5041"/>
                </a:solidFill>
                <a:latin typeface="Poppins"/>
              </a:rPr>
              <a:t>PIE Academy courses</a:t>
            </a:r>
          </a:p>
          <a:p>
            <a:pPr marL="647700" lvl="1" indent="-323850">
              <a:lnSpc>
                <a:spcPts val="4200"/>
              </a:lnSpc>
              <a:buFont typeface="Arial"/>
              <a:buChar char="•"/>
            </a:pPr>
            <a:r>
              <a:rPr lang="en-US" sz="3000">
                <a:solidFill>
                  <a:srgbClr val="0E5041"/>
                </a:solidFill>
                <a:latin typeface="Poppins"/>
              </a:rPr>
              <a:t>Educational videos</a:t>
            </a:r>
          </a:p>
          <a:p>
            <a:pPr marL="647700" lvl="1" indent="-323850">
              <a:lnSpc>
                <a:spcPts val="4200"/>
              </a:lnSpc>
              <a:buFont typeface="Arial"/>
              <a:buChar char="•"/>
            </a:pPr>
            <a:r>
              <a:rPr lang="en-US" sz="3000">
                <a:solidFill>
                  <a:srgbClr val="0E5041"/>
                </a:solidFill>
                <a:latin typeface="Poppins"/>
              </a:rPr>
              <a:t>Webinars</a:t>
            </a:r>
          </a:p>
          <a:p>
            <a:pPr marL="647700" lvl="1" indent="-323850" algn="l">
              <a:lnSpc>
                <a:spcPts val="4200"/>
              </a:lnSpc>
              <a:buFont typeface="Arial"/>
              <a:buChar char="•"/>
            </a:pPr>
            <a:r>
              <a:rPr lang="en-US" sz="3000">
                <a:solidFill>
                  <a:srgbClr val="0E5041"/>
                </a:solidFill>
                <a:latin typeface="Poppins"/>
              </a:rPr>
              <a:t>Curriculum development</a:t>
            </a:r>
          </a:p>
        </p:txBody>
      </p:sp>
      <p:sp>
        <p:nvSpPr>
          <p:cNvPr id="13" name="TextBox 13"/>
          <p:cNvSpPr txBox="1"/>
          <p:nvPr/>
        </p:nvSpPr>
        <p:spPr>
          <a:xfrm>
            <a:off x="8447551" y="5822828"/>
            <a:ext cx="8468849" cy="539612"/>
          </a:xfrm>
          <a:prstGeom prst="rect">
            <a:avLst/>
          </a:prstGeom>
        </p:spPr>
        <p:txBody>
          <a:bodyPr lIns="0" tIns="0" rIns="0" bIns="0" rtlCol="0" anchor="t">
            <a:spAutoFit/>
          </a:bodyPr>
          <a:lstStyle/>
          <a:p>
            <a:pPr algn="l">
              <a:lnSpc>
                <a:spcPts val="4200"/>
              </a:lnSpc>
            </a:pPr>
            <a:r>
              <a:rPr lang="en-US" sz="3000">
                <a:solidFill>
                  <a:srgbClr val="0E5041"/>
                </a:solidFill>
                <a:latin typeface="Poppins"/>
              </a:rPr>
              <a:t>Educational programming:</a:t>
            </a:r>
          </a:p>
        </p:txBody>
      </p:sp>
      <p:sp>
        <p:nvSpPr>
          <p:cNvPr id="14" name="AutoShape 14"/>
          <p:cNvSpPr/>
          <p:nvPr/>
        </p:nvSpPr>
        <p:spPr>
          <a:xfrm>
            <a:off x="8477250" y="2788782"/>
            <a:ext cx="1170379" cy="0"/>
          </a:xfrm>
          <a:prstGeom prst="line">
            <a:avLst/>
          </a:prstGeom>
          <a:ln w="76200" cap="flat">
            <a:solidFill>
              <a:srgbClr val="9BCD4B"/>
            </a:solidFill>
            <a:prstDash val="solid"/>
            <a:headEnd type="none" w="sm" len="sm"/>
            <a:tailEnd type="none" w="sm" len="sm"/>
          </a:ln>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endParaRPr lang="en-US"/>
            </a:p>
          </p:txBody>
        </p:sp>
      </p:grpSp>
      <p:sp>
        <p:nvSpPr>
          <p:cNvPr id="4" name="Freeform 4"/>
          <p:cNvSpPr/>
          <p:nvPr/>
        </p:nvSpPr>
        <p:spPr>
          <a:xfrm flipH="1">
            <a:off x="-246339" y="-1946303"/>
            <a:ext cx="4137403" cy="3892606"/>
          </a:xfrm>
          <a:custGeom>
            <a:avLst/>
            <a:gdLst/>
            <a:ahLst/>
            <a:cxnLst/>
            <a:rect l="l" t="t" r="r" b="b"/>
            <a:pathLst>
              <a:path w="4137403" h="3892606">
                <a:moveTo>
                  <a:pt x="4137403" y="0"/>
                </a:moveTo>
                <a:lnTo>
                  <a:pt x="0" y="0"/>
                </a:lnTo>
                <a:lnTo>
                  <a:pt x="0" y="3892606"/>
                </a:lnTo>
                <a:lnTo>
                  <a:pt x="4137403" y="3892606"/>
                </a:lnTo>
                <a:lnTo>
                  <a:pt x="4137403" y="0"/>
                </a:lnTo>
                <a:close/>
              </a:path>
            </a:pathLst>
          </a:custGeom>
          <a:blipFill>
            <a:blip r:embed="rId2"/>
            <a:stretch>
              <a:fillRect/>
            </a:stretch>
          </a:blipFill>
        </p:spPr>
        <p:txBody>
          <a:bodyPr/>
          <a:lstStyle/>
          <a:p>
            <a:endParaRPr lang="en-US"/>
          </a:p>
        </p:txBody>
      </p:sp>
      <p:sp>
        <p:nvSpPr>
          <p:cNvPr id="5" name="Freeform 5"/>
          <p:cNvSpPr/>
          <p:nvPr/>
        </p:nvSpPr>
        <p:spPr>
          <a:xfrm>
            <a:off x="17259300" y="9258300"/>
            <a:ext cx="595859" cy="591217"/>
          </a:xfrm>
          <a:custGeom>
            <a:avLst/>
            <a:gdLst/>
            <a:ahLst/>
            <a:cxnLst/>
            <a:rect l="l" t="t" r="r" b="b"/>
            <a:pathLst>
              <a:path w="595859" h="591217">
                <a:moveTo>
                  <a:pt x="0" y="0"/>
                </a:moveTo>
                <a:lnTo>
                  <a:pt x="595859" y="0"/>
                </a:lnTo>
                <a:lnTo>
                  <a:pt x="595859" y="591217"/>
                </a:lnTo>
                <a:lnTo>
                  <a:pt x="0" y="591217"/>
                </a:lnTo>
                <a:lnTo>
                  <a:pt x="0" y="0"/>
                </a:lnTo>
                <a:close/>
              </a:path>
            </a:pathLst>
          </a:custGeom>
          <a:blipFill>
            <a:blip r:embed="rId3"/>
            <a:stretch>
              <a:fillRect/>
            </a:stretch>
          </a:blipFill>
        </p:spPr>
        <p:txBody>
          <a:bodyPr/>
          <a:lstStyle/>
          <a:p>
            <a:endParaRPr lang="en-US"/>
          </a:p>
        </p:txBody>
      </p:sp>
      <p:sp>
        <p:nvSpPr>
          <p:cNvPr id="6" name="Freeform 6"/>
          <p:cNvSpPr/>
          <p:nvPr/>
        </p:nvSpPr>
        <p:spPr>
          <a:xfrm flipH="1">
            <a:off x="3398583" y="-109730"/>
            <a:ext cx="4137403" cy="1946303"/>
          </a:xfrm>
          <a:custGeom>
            <a:avLst/>
            <a:gdLst/>
            <a:ahLst/>
            <a:cxnLst/>
            <a:rect l="l" t="t" r="r" b="b"/>
            <a:pathLst>
              <a:path w="4137403" h="1946303">
                <a:moveTo>
                  <a:pt x="4137403" y="0"/>
                </a:moveTo>
                <a:lnTo>
                  <a:pt x="0" y="0"/>
                </a:lnTo>
                <a:lnTo>
                  <a:pt x="0" y="1946303"/>
                </a:lnTo>
                <a:lnTo>
                  <a:pt x="4137403" y="1946303"/>
                </a:lnTo>
                <a:lnTo>
                  <a:pt x="4137403" y="0"/>
                </a:lnTo>
                <a:close/>
              </a:path>
            </a:pathLst>
          </a:custGeom>
          <a:blipFill>
            <a:blip r:embed="rId2"/>
            <a:stretch>
              <a:fillRect b="-99999"/>
            </a:stretch>
          </a:blipFill>
        </p:spPr>
        <p:txBody>
          <a:bodyPr/>
          <a:lstStyle/>
          <a:p>
            <a:endParaRPr lang="en-US"/>
          </a:p>
        </p:txBody>
      </p:sp>
      <p:sp>
        <p:nvSpPr>
          <p:cNvPr id="8" name="TextBox 8"/>
          <p:cNvSpPr txBox="1"/>
          <p:nvPr/>
        </p:nvSpPr>
        <p:spPr>
          <a:xfrm>
            <a:off x="1028700" y="3094803"/>
            <a:ext cx="13842385" cy="1577291"/>
          </a:xfrm>
          <a:prstGeom prst="rect">
            <a:avLst/>
          </a:prstGeom>
        </p:spPr>
        <p:txBody>
          <a:bodyPr lIns="0" tIns="0" rIns="0" bIns="0" rtlCol="0" anchor="t">
            <a:spAutoFit/>
          </a:bodyPr>
          <a:lstStyle/>
          <a:p>
            <a:pPr>
              <a:lnSpc>
                <a:spcPts val="5999"/>
              </a:lnSpc>
            </a:pPr>
            <a:r>
              <a:rPr lang="en-US" sz="5999" spc="35">
                <a:solidFill>
                  <a:srgbClr val="0E5041"/>
                </a:solidFill>
                <a:latin typeface="Poppins ExtraBold Bold"/>
              </a:rPr>
              <a:t>How can you use the PIE resources?</a:t>
            </a:r>
          </a:p>
        </p:txBody>
      </p:sp>
      <p:sp>
        <p:nvSpPr>
          <p:cNvPr id="9" name="TextBox 9"/>
          <p:cNvSpPr txBox="1"/>
          <p:nvPr/>
        </p:nvSpPr>
        <p:spPr>
          <a:xfrm>
            <a:off x="1063571" y="5614907"/>
            <a:ext cx="13807514" cy="3751027"/>
          </a:xfrm>
          <a:prstGeom prst="rect">
            <a:avLst/>
          </a:prstGeom>
        </p:spPr>
        <p:txBody>
          <a:bodyPr wrap="square" lIns="0" tIns="0" rIns="0" bIns="0" rtlCol="0" anchor="t">
            <a:spAutoFit/>
          </a:bodyPr>
          <a:lstStyle/>
          <a:p>
            <a:pPr marL="457200" indent="-457200" algn="l">
              <a:lnSpc>
                <a:spcPts val="4200"/>
              </a:lnSpc>
              <a:buFont typeface="Arial" panose="020B0604020202020204" pitchFamily="34" charset="0"/>
              <a:buChar char="•"/>
            </a:pPr>
            <a:r>
              <a:rPr lang="en-US" sz="3000">
                <a:solidFill>
                  <a:srgbClr val="0E5041"/>
                </a:solidFill>
                <a:latin typeface="Poppins"/>
              </a:rPr>
              <a:t>Issue-based science communication in digestible format</a:t>
            </a:r>
          </a:p>
          <a:p>
            <a:pPr marL="914400" lvl="1" indent="-457200">
              <a:lnSpc>
                <a:spcPts val="4200"/>
              </a:lnSpc>
              <a:buFont typeface="Arial" panose="020B0604020202020204" pitchFamily="34" charset="0"/>
              <a:buChar char="•"/>
            </a:pPr>
            <a:r>
              <a:rPr lang="en-US" sz="3000">
                <a:solidFill>
                  <a:srgbClr val="0E5041"/>
                </a:solidFill>
                <a:latin typeface="Poppins"/>
              </a:rPr>
              <a:t>Podcast</a:t>
            </a:r>
          </a:p>
          <a:p>
            <a:pPr marL="914400" lvl="1" indent="-457200">
              <a:lnSpc>
                <a:spcPts val="4200"/>
              </a:lnSpc>
              <a:buFont typeface="Arial" panose="020B0604020202020204" pitchFamily="34" charset="0"/>
              <a:buChar char="•"/>
            </a:pPr>
            <a:r>
              <a:rPr lang="en-US" sz="3000">
                <a:solidFill>
                  <a:srgbClr val="0E5041"/>
                </a:solidFill>
                <a:latin typeface="Poppins"/>
              </a:rPr>
              <a:t>Webinars</a:t>
            </a:r>
          </a:p>
          <a:p>
            <a:pPr marL="914400" lvl="1" indent="-457200">
              <a:lnSpc>
                <a:spcPts val="4200"/>
              </a:lnSpc>
              <a:buFont typeface="Arial" panose="020B0604020202020204" pitchFamily="34" charset="0"/>
              <a:buChar char="•"/>
            </a:pPr>
            <a:r>
              <a:rPr lang="en-US" sz="3000">
                <a:solidFill>
                  <a:srgbClr val="0E5041"/>
                </a:solidFill>
                <a:latin typeface="Poppins"/>
              </a:rPr>
              <a:t>Online learning</a:t>
            </a:r>
          </a:p>
          <a:p>
            <a:pPr marL="914400" lvl="1" indent="-457200">
              <a:lnSpc>
                <a:spcPts val="4200"/>
              </a:lnSpc>
              <a:buFont typeface="Arial" panose="020B0604020202020204" pitchFamily="34" charset="0"/>
              <a:buChar char="•"/>
            </a:pPr>
            <a:r>
              <a:rPr lang="en-US" sz="3000">
                <a:solidFill>
                  <a:srgbClr val="0E5041"/>
                </a:solidFill>
                <a:latin typeface="Poppins"/>
              </a:rPr>
              <a:t>Toolkits</a:t>
            </a:r>
          </a:p>
          <a:p>
            <a:pPr marL="914400" lvl="1" indent="-457200">
              <a:lnSpc>
                <a:spcPts val="4200"/>
              </a:lnSpc>
              <a:buFont typeface="Arial" panose="020B0604020202020204" pitchFamily="34" charset="0"/>
              <a:buChar char="•"/>
            </a:pPr>
            <a:r>
              <a:rPr lang="en-US" sz="3000">
                <a:solidFill>
                  <a:srgbClr val="0E5041"/>
                </a:solidFill>
                <a:latin typeface="Poppins"/>
              </a:rPr>
              <a:t>Newsletter</a:t>
            </a:r>
          </a:p>
          <a:p>
            <a:pPr marL="457200" indent="-457200" algn="l">
              <a:lnSpc>
                <a:spcPts val="4200"/>
              </a:lnSpc>
              <a:buFont typeface="Arial" panose="020B0604020202020204" pitchFamily="34" charset="0"/>
              <a:buChar char="•"/>
            </a:pPr>
            <a:r>
              <a:rPr lang="en-US" sz="3000">
                <a:solidFill>
                  <a:srgbClr val="0E5041"/>
                </a:solidFill>
                <a:latin typeface="Poppins"/>
              </a:rPr>
              <a:t>Resource when you have questions about science topics &amp; policy</a:t>
            </a:r>
          </a:p>
        </p:txBody>
      </p:sp>
      <p:sp>
        <p:nvSpPr>
          <p:cNvPr id="10" name="AutoShape 10"/>
          <p:cNvSpPr/>
          <p:nvPr/>
        </p:nvSpPr>
        <p:spPr>
          <a:xfrm>
            <a:off x="990600" y="5267325"/>
            <a:ext cx="1170379" cy="0"/>
          </a:xfrm>
          <a:prstGeom prst="line">
            <a:avLst/>
          </a:prstGeom>
          <a:ln w="76200" cap="flat">
            <a:solidFill>
              <a:srgbClr val="9BCD4B"/>
            </a:solidFill>
            <a:prstDash val="solid"/>
            <a:headEnd type="none" w="sm" len="sm"/>
            <a:tailEnd type="none" w="sm" len="sm"/>
          </a:ln>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00049-EDDC-B00A-9F5C-0509702C7C1D}"/>
              </a:ext>
            </a:extLst>
          </p:cNvPr>
          <p:cNvSpPr>
            <a:spLocks noGrp="1"/>
          </p:cNvSpPr>
          <p:nvPr>
            <p:ph type="title"/>
          </p:nvPr>
        </p:nvSpPr>
        <p:spPr>
          <a:xfrm>
            <a:off x="457200" y="274638"/>
            <a:ext cx="17018000" cy="1143000"/>
          </a:xfrm>
        </p:spPr>
        <p:txBody>
          <a:bodyPr/>
          <a:lstStyle/>
          <a:p>
            <a:r>
              <a:rPr lang="en-US" dirty="0"/>
              <a:t>Survey Question Block 1</a:t>
            </a:r>
          </a:p>
        </p:txBody>
      </p:sp>
      <p:sp>
        <p:nvSpPr>
          <p:cNvPr id="5" name="Content Placeholder 4">
            <a:extLst>
              <a:ext uri="{FF2B5EF4-FFF2-40B4-BE49-F238E27FC236}">
                <a16:creationId xmlns:a16="http://schemas.microsoft.com/office/drawing/2014/main" id="{7AC7A0A8-0483-FD24-214B-C91406EC252F}"/>
              </a:ext>
            </a:extLst>
          </p:cNvPr>
          <p:cNvSpPr>
            <a:spLocks noGrp="1"/>
          </p:cNvSpPr>
          <p:nvPr>
            <p:ph idx="1"/>
          </p:nvPr>
        </p:nvSpPr>
        <p:spPr>
          <a:xfrm>
            <a:off x="457200" y="1600200"/>
            <a:ext cx="17018000" cy="8412162"/>
          </a:xfrm>
        </p:spPr>
        <p:txBody>
          <a:bodyPr/>
          <a:lstStyle/>
          <a:p>
            <a:r>
              <a:rPr lang="en-US" dirty="0"/>
              <a:t>As a part of today’s lesson, we are collecting survey responses to better understand education and responses on this topic. These questions will include demographic questions about you and your response to today’s workshop. You are required to answer all questions for the learning experience, but if you do not want your responses recorded for research, you can select not to have your data used in the research portion.</a:t>
            </a:r>
          </a:p>
          <a:p>
            <a:pPr marL="0" indent="0">
              <a:buNone/>
            </a:pPr>
            <a:r>
              <a:rPr lang="en-US" dirty="0"/>
              <a:t>Question 1: Do you agree to have your responses to questions in the lesson used for research purposes? All responses will be anonymous.</a:t>
            </a:r>
          </a:p>
          <a:p>
            <a:pPr>
              <a:buFontTx/>
              <a:buChar char="-"/>
            </a:pPr>
            <a:r>
              <a:rPr lang="en-US" dirty="0"/>
              <a:t>I agree</a:t>
            </a:r>
          </a:p>
          <a:p>
            <a:pPr>
              <a:buFontTx/>
              <a:buChar char="-"/>
            </a:pPr>
            <a:r>
              <a:rPr lang="en-US" dirty="0"/>
              <a:t>I do not agree (I will still have to complete all questions to fulfill the educational requirements for today’s lesson)</a:t>
            </a:r>
          </a:p>
        </p:txBody>
      </p:sp>
    </p:spTree>
    <p:extLst>
      <p:ext uri="{BB962C8B-B14F-4D97-AF65-F5344CB8AC3E}">
        <p14:creationId xmlns:p14="http://schemas.microsoft.com/office/powerpoint/2010/main" val="38595893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00049-EDDC-B00A-9F5C-0509702C7C1D}"/>
              </a:ext>
            </a:extLst>
          </p:cNvPr>
          <p:cNvSpPr>
            <a:spLocks noGrp="1"/>
          </p:cNvSpPr>
          <p:nvPr>
            <p:ph type="title"/>
          </p:nvPr>
        </p:nvSpPr>
        <p:spPr>
          <a:xfrm>
            <a:off x="457200" y="274638"/>
            <a:ext cx="17018000" cy="1143000"/>
          </a:xfrm>
        </p:spPr>
        <p:txBody>
          <a:bodyPr/>
          <a:lstStyle/>
          <a:p>
            <a:r>
              <a:rPr lang="en-US" dirty="0"/>
              <a:t>Survey Question Block 2</a:t>
            </a:r>
          </a:p>
        </p:txBody>
      </p:sp>
      <p:sp>
        <p:nvSpPr>
          <p:cNvPr id="5" name="Content Placeholder 4">
            <a:extLst>
              <a:ext uri="{FF2B5EF4-FFF2-40B4-BE49-F238E27FC236}">
                <a16:creationId xmlns:a16="http://schemas.microsoft.com/office/drawing/2014/main" id="{7AC7A0A8-0483-FD24-214B-C91406EC252F}"/>
              </a:ext>
            </a:extLst>
          </p:cNvPr>
          <p:cNvSpPr>
            <a:spLocks noGrp="1"/>
          </p:cNvSpPr>
          <p:nvPr>
            <p:ph idx="1"/>
          </p:nvPr>
        </p:nvSpPr>
        <p:spPr>
          <a:xfrm>
            <a:off x="457200" y="1600200"/>
            <a:ext cx="17018000" cy="7239000"/>
          </a:xfrm>
        </p:spPr>
        <p:txBody>
          <a:bodyPr>
            <a:normAutofit fontScale="32500" lnSpcReduction="20000"/>
          </a:bodyPr>
          <a:lstStyle/>
          <a:p>
            <a:r>
              <a:rPr lang="en-US" sz="4000" b="1" dirty="0"/>
              <a:t>What is your age___________ (allow text entry)</a:t>
            </a:r>
          </a:p>
          <a:p>
            <a:r>
              <a:rPr lang="en-US" sz="4000" b="1" dirty="0"/>
              <a:t>How do you describe yourself?</a:t>
            </a:r>
          </a:p>
          <a:p>
            <a:pPr marL="0" indent="0">
              <a:buNone/>
            </a:pPr>
            <a:r>
              <a:rPr lang="en-US" sz="4000" dirty="0"/>
              <a:t>Male  (1) </a:t>
            </a:r>
          </a:p>
          <a:p>
            <a:pPr marL="0" indent="0">
              <a:buNone/>
            </a:pPr>
            <a:r>
              <a:rPr lang="en-US" sz="4000" dirty="0"/>
              <a:t>Female  (2) </a:t>
            </a:r>
          </a:p>
          <a:p>
            <a:pPr marL="0" indent="0">
              <a:buNone/>
            </a:pPr>
            <a:r>
              <a:rPr lang="en-US" sz="4000" dirty="0"/>
              <a:t>Non-binary / third gender  (3) </a:t>
            </a:r>
          </a:p>
          <a:p>
            <a:pPr marL="0" indent="0">
              <a:buNone/>
            </a:pPr>
            <a:r>
              <a:rPr lang="en-US" sz="4000" dirty="0"/>
              <a:t>Prefer to self-describe  (4) </a:t>
            </a:r>
          </a:p>
          <a:p>
            <a:pPr marL="0" indent="0">
              <a:buNone/>
            </a:pPr>
            <a:r>
              <a:rPr lang="en-US" sz="4000" dirty="0"/>
              <a:t>Prefer not to say  (5) </a:t>
            </a:r>
          </a:p>
          <a:p>
            <a:r>
              <a:rPr lang="en-US" sz="4000" b="1" dirty="0"/>
              <a:t>Do you consider yourself Hispanic/</a:t>
            </a:r>
            <a:r>
              <a:rPr lang="en-US" sz="4000" b="1" dirty="0" err="1"/>
              <a:t>LatinX</a:t>
            </a:r>
            <a:r>
              <a:rPr lang="en-US" sz="4000" b="1" dirty="0"/>
              <a:t>/Chicano(a) (e.g. Mexican, Puerto Rican)?</a:t>
            </a:r>
          </a:p>
          <a:p>
            <a:pPr marL="0" indent="0">
              <a:buNone/>
            </a:pPr>
            <a:r>
              <a:rPr lang="en-US" sz="4000" dirty="0"/>
              <a:t>Yes, I consider myself to be Hispanic/</a:t>
            </a:r>
            <a:r>
              <a:rPr lang="en-US" sz="4000" dirty="0" err="1"/>
              <a:t>LatinX</a:t>
            </a:r>
            <a:r>
              <a:rPr lang="en-US" sz="4000" dirty="0"/>
              <a:t>/Chicano(a)  (1) </a:t>
            </a:r>
          </a:p>
          <a:p>
            <a:pPr marL="0" indent="0">
              <a:buNone/>
            </a:pPr>
            <a:r>
              <a:rPr lang="en-US" sz="4000" dirty="0"/>
              <a:t>No, I do not consider myself to be Hispanic/</a:t>
            </a:r>
            <a:r>
              <a:rPr lang="en-US" sz="4000" dirty="0" err="1"/>
              <a:t>LatinX</a:t>
            </a:r>
            <a:r>
              <a:rPr lang="en-US" sz="4000" dirty="0"/>
              <a:t>/Chicano(a)  (2) </a:t>
            </a:r>
          </a:p>
          <a:p>
            <a:endParaRPr lang="en-US" sz="4000" dirty="0"/>
          </a:p>
          <a:p>
            <a:r>
              <a:rPr lang="en-US" sz="4000" b="1" dirty="0"/>
              <a:t>Which category(</a:t>
            </a:r>
            <a:r>
              <a:rPr lang="en-US" sz="4000" b="1" dirty="0" err="1"/>
              <a:t>ies</a:t>
            </a:r>
            <a:r>
              <a:rPr lang="en-US" sz="4000" b="1" dirty="0"/>
              <a:t>) best describes your race(s)? Feel free to select more than one if applicable.</a:t>
            </a:r>
          </a:p>
          <a:p>
            <a:pPr marL="0" indent="0">
              <a:buNone/>
            </a:pPr>
            <a:r>
              <a:rPr lang="en-US" sz="4000" dirty="0"/>
              <a:t>American Indian or Alaska Native  (1) </a:t>
            </a:r>
          </a:p>
          <a:p>
            <a:pPr marL="0" indent="0">
              <a:buNone/>
            </a:pPr>
            <a:r>
              <a:rPr lang="en-US" sz="4000" dirty="0"/>
              <a:t>Asian or Pacific Islander  (2) </a:t>
            </a:r>
          </a:p>
          <a:p>
            <a:pPr marL="0" indent="0">
              <a:buNone/>
            </a:pPr>
            <a:r>
              <a:rPr lang="en-US" sz="4000" dirty="0"/>
              <a:t>Black or African American  (3) </a:t>
            </a:r>
          </a:p>
          <a:p>
            <a:pPr marL="0" indent="0">
              <a:buNone/>
            </a:pPr>
            <a:r>
              <a:rPr lang="en-US" sz="4000" dirty="0"/>
              <a:t>White  (4) </a:t>
            </a:r>
          </a:p>
          <a:p>
            <a:pPr marL="0" indent="0">
              <a:buNone/>
            </a:pPr>
            <a:r>
              <a:rPr lang="en-US" sz="4000" dirty="0"/>
              <a:t>Other (please specify)  (5) </a:t>
            </a:r>
          </a:p>
          <a:p>
            <a:pPr marL="0" indent="0">
              <a:buNone/>
            </a:pPr>
            <a:r>
              <a:rPr lang="en-US" sz="4000" b="1" dirty="0"/>
              <a:t>What is your major___________ (allow text entry)</a:t>
            </a:r>
          </a:p>
          <a:p>
            <a:pPr marL="0" indent="0">
              <a:buNone/>
            </a:pPr>
            <a:r>
              <a:rPr lang="en-US" sz="4000" b="1" dirty="0"/>
              <a:t>What is your classification?</a:t>
            </a:r>
          </a:p>
          <a:p>
            <a:pPr marL="0" indent="0">
              <a:buNone/>
            </a:pPr>
            <a:r>
              <a:rPr lang="en-US" sz="4000" dirty="0"/>
              <a:t>freshman  (1) </a:t>
            </a:r>
          </a:p>
          <a:p>
            <a:pPr marL="0" indent="0">
              <a:buNone/>
            </a:pPr>
            <a:r>
              <a:rPr lang="en-US" sz="4000" dirty="0"/>
              <a:t>sophomore  (2) </a:t>
            </a:r>
          </a:p>
          <a:p>
            <a:pPr marL="0" indent="0">
              <a:buNone/>
            </a:pPr>
            <a:r>
              <a:rPr lang="en-US" sz="4000" dirty="0"/>
              <a:t>junior  (3) </a:t>
            </a:r>
          </a:p>
          <a:p>
            <a:pPr marL="0" indent="0">
              <a:buNone/>
            </a:pPr>
            <a:r>
              <a:rPr lang="en-US" sz="4000" dirty="0"/>
              <a:t>senior  (4) </a:t>
            </a:r>
          </a:p>
          <a:p>
            <a:pPr marL="0" indent="0">
              <a:buNone/>
            </a:pPr>
            <a:r>
              <a:rPr lang="en-US" sz="4000" dirty="0"/>
              <a:t>senior+ (victory lap/starting grad school)  (5) </a:t>
            </a:r>
          </a:p>
          <a:p>
            <a:pPr marL="0" indent="0">
              <a:buNone/>
            </a:pPr>
            <a:r>
              <a:rPr lang="en-US" sz="4000" dirty="0"/>
              <a:t>Others  (6) __________________________________________________</a:t>
            </a:r>
          </a:p>
          <a:p>
            <a:pPr marL="0" indent="0">
              <a:buNone/>
            </a:pPr>
            <a:r>
              <a:rPr lang="en-US" sz="4000" b="1" dirty="0"/>
              <a:t>Which best describes where you live?</a:t>
            </a:r>
          </a:p>
          <a:p>
            <a:pPr marL="0" indent="0">
              <a:buNone/>
            </a:pPr>
            <a:r>
              <a:rPr lang="en-US" sz="4000" dirty="0"/>
              <a:t>A farm in a rural area  (1) </a:t>
            </a:r>
          </a:p>
          <a:p>
            <a:pPr marL="0" indent="0">
              <a:buNone/>
            </a:pPr>
            <a:r>
              <a:rPr lang="en-US" sz="4000" dirty="0"/>
              <a:t>Rural area, not a farm  (2) </a:t>
            </a:r>
          </a:p>
          <a:p>
            <a:pPr marL="0" indent="0">
              <a:buNone/>
            </a:pPr>
            <a:r>
              <a:rPr lang="en-US" sz="4000" dirty="0"/>
              <a:t>Urban or suburban area outside of the city limits  (3) </a:t>
            </a:r>
          </a:p>
          <a:p>
            <a:pPr marL="0" indent="0">
              <a:buNone/>
            </a:pPr>
            <a:r>
              <a:rPr lang="en-US" sz="4000" dirty="0"/>
              <a:t>Subdivision in a town or city  (4) </a:t>
            </a:r>
          </a:p>
          <a:p>
            <a:pPr marL="0" indent="0">
              <a:buNone/>
            </a:pPr>
            <a:r>
              <a:rPr lang="en-US" sz="4000" dirty="0"/>
              <a:t>Downtown area in a city or town  (5) </a:t>
            </a:r>
          </a:p>
          <a:p>
            <a:endParaRPr lang="en-US" dirty="0"/>
          </a:p>
        </p:txBody>
      </p:sp>
    </p:spTree>
    <p:extLst>
      <p:ext uri="{BB962C8B-B14F-4D97-AF65-F5344CB8AC3E}">
        <p14:creationId xmlns:p14="http://schemas.microsoft.com/office/powerpoint/2010/main" val="35772345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485860" y="-1243262"/>
            <a:ext cx="6175733" cy="11727967"/>
            <a:chOff x="0" y="0"/>
            <a:chExt cx="2611344" cy="4959048"/>
          </a:xfrm>
        </p:grpSpPr>
        <p:sp>
          <p:nvSpPr>
            <p:cNvPr id="3" name="Freeform 3"/>
            <p:cNvSpPr/>
            <p:nvPr/>
          </p:nvSpPr>
          <p:spPr>
            <a:xfrm>
              <a:off x="0" y="0"/>
              <a:ext cx="2611344" cy="4959048"/>
            </a:xfrm>
            <a:custGeom>
              <a:avLst/>
              <a:gdLst/>
              <a:ahLst/>
              <a:cxnLst/>
              <a:rect l="l" t="t" r="r" b="b"/>
              <a:pathLst>
                <a:path w="2611344" h="4959048">
                  <a:moveTo>
                    <a:pt x="2486884" y="4959048"/>
                  </a:moveTo>
                  <a:lnTo>
                    <a:pt x="124460" y="4959048"/>
                  </a:lnTo>
                  <a:cubicBezTo>
                    <a:pt x="55880" y="4959048"/>
                    <a:pt x="0" y="4903168"/>
                    <a:pt x="0" y="4834588"/>
                  </a:cubicBezTo>
                  <a:lnTo>
                    <a:pt x="0" y="124460"/>
                  </a:lnTo>
                  <a:cubicBezTo>
                    <a:pt x="0" y="55880"/>
                    <a:pt x="55880" y="0"/>
                    <a:pt x="124460" y="0"/>
                  </a:cubicBezTo>
                  <a:lnTo>
                    <a:pt x="2486884" y="0"/>
                  </a:lnTo>
                  <a:cubicBezTo>
                    <a:pt x="2555464" y="0"/>
                    <a:pt x="2611344" y="55880"/>
                    <a:pt x="2611344" y="124460"/>
                  </a:cubicBezTo>
                  <a:lnTo>
                    <a:pt x="2611344" y="4834588"/>
                  </a:lnTo>
                  <a:cubicBezTo>
                    <a:pt x="2611344" y="4903168"/>
                    <a:pt x="2555464" y="4959048"/>
                    <a:pt x="2486884" y="4959048"/>
                  </a:cubicBezTo>
                  <a:close/>
                </a:path>
              </a:pathLst>
            </a:custGeom>
            <a:solidFill>
              <a:srgbClr val="007A53"/>
            </a:solidFill>
          </p:spPr>
          <p:txBody>
            <a:bodyPr/>
            <a:lstStyle/>
            <a:p>
              <a:endParaRPr lang="en-US"/>
            </a:p>
          </p:txBody>
        </p:sp>
      </p:grpSp>
      <p:pic>
        <p:nvPicPr>
          <p:cNvPr id="5" name="Picture 5"/>
          <p:cNvPicPr>
            <a:picLocks noChangeAspect="1"/>
          </p:cNvPicPr>
          <p:nvPr/>
        </p:nvPicPr>
        <p:blipFill>
          <a:blip r:embed="rId2">
            <a:alphaModFix amt="50000"/>
          </a:blip>
          <a:srcRect t="50002" r="51523"/>
          <a:stretch>
            <a:fillRect/>
          </a:stretch>
        </p:blipFill>
        <p:spPr>
          <a:xfrm rot="-5400000">
            <a:off x="15491845" y="475442"/>
            <a:ext cx="2562256" cy="2486338"/>
          </a:xfrm>
          <a:prstGeom prst="rect">
            <a:avLst/>
          </a:prstGeom>
        </p:spPr>
      </p:pic>
      <p:sp>
        <p:nvSpPr>
          <p:cNvPr id="12" name="AutoShape 12"/>
          <p:cNvSpPr/>
          <p:nvPr/>
        </p:nvSpPr>
        <p:spPr>
          <a:xfrm>
            <a:off x="1028700" y="3998657"/>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13" name="Picture 13"/>
          <p:cNvPicPr>
            <a:picLocks noChangeAspect="1"/>
          </p:cNvPicPr>
          <p:nvPr/>
        </p:nvPicPr>
        <p:blipFill>
          <a:blip r:embed="rId3"/>
          <a:srcRect/>
          <a:stretch>
            <a:fillRect/>
          </a:stretch>
        </p:blipFill>
        <p:spPr>
          <a:xfrm>
            <a:off x="17259300" y="9258300"/>
            <a:ext cx="595859" cy="591217"/>
          </a:xfrm>
          <a:prstGeom prst="rect">
            <a:avLst/>
          </a:prstGeom>
        </p:spPr>
      </p:pic>
      <p:sp>
        <p:nvSpPr>
          <p:cNvPr id="15" name="TextBox 15"/>
          <p:cNvSpPr txBox="1"/>
          <p:nvPr/>
        </p:nvSpPr>
        <p:spPr>
          <a:xfrm>
            <a:off x="1272540" y="4691752"/>
            <a:ext cx="8115300" cy="1596591"/>
          </a:xfrm>
          <a:prstGeom prst="rect">
            <a:avLst/>
          </a:prstGeom>
        </p:spPr>
        <p:txBody>
          <a:bodyPr lIns="0" tIns="0" rIns="0" bIns="0" rtlCol="0" anchor="t">
            <a:spAutoFit/>
          </a:bodyPr>
          <a:lstStyle/>
          <a:p>
            <a:pPr marL="0" lvl="0" indent="0" algn="l">
              <a:lnSpc>
                <a:spcPts val="4200"/>
              </a:lnSpc>
              <a:spcBef>
                <a:spcPct val="0"/>
              </a:spcBef>
            </a:pPr>
            <a:r>
              <a:rPr lang="en-US" sz="3000" u="none">
                <a:solidFill>
                  <a:srgbClr val="0E5041"/>
                </a:solidFill>
                <a:latin typeface="Poppins"/>
              </a:rPr>
              <a:t>Avian Flu</a:t>
            </a: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r>
              <a:rPr lang="en-US" sz="3000" u="none">
                <a:solidFill>
                  <a:srgbClr val="0E5041"/>
                </a:solidFill>
                <a:latin typeface="Poppins"/>
              </a:rPr>
              <a:t>H5N1</a:t>
            </a:r>
          </a:p>
        </p:txBody>
      </p:sp>
      <p:sp>
        <p:nvSpPr>
          <p:cNvPr id="16" name="TextBox 16"/>
          <p:cNvSpPr txBox="1"/>
          <p:nvPr/>
        </p:nvSpPr>
        <p:spPr>
          <a:xfrm>
            <a:off x="1028700" y="1580089"/>
            <a:ext cx="11448300" cy="1971694"/>
          </a:xfrm>
          <a:prstGeom prst="rect">
            <a:avLst/>
          </a:prstGeom>
        </p:spPr>
        <p:txBody>
          <a:bodyPr lIns="0" tIns="0" rIns="0" bIns="0" rtlCol="0" anchor="t">
            <a:spAutoFit/>
          </a:bodyPr>
          <a:lstStyle/>
          <a:p>
            <a:pPr>
              <a:lnSpc>
                <a:spcPts val="7500"/>
              </a:lnSpc>
            </a:pPr>
            <a:r>
              <a:rPr lang="en-US" sz="7500">
                <a:solidFill>
                  <a:srgbClr val="0E5041"/>
                </a:solidFill>
                <a:latin typeface="Poppins ExtraBold Bold"/>
              </a:rPr>
              <a:t>Issue Discussion Today</a:t>
            </a:r>
          </a:p>
        </p:txBody>
      </p:sp>
    </p:spTree>
    <p:extLst>
      <p:ext uri="{BB962C8B-B14F-4D97-AF65-F5344CB8AC3E}">
        <p14:creationId xmlns:p14="http://schemas.microsoft.com/office/powerpoint/2010/main" val="20924916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EDEE84D-D899-6C41-3188-726CBA6E51CE}"/>
              </a:ext>
            </a:extLst>
          </p:cNvPr>
          <p:cNvGrpSpPr/>
          <p:nvPr/>
        </p:nvGrpSpPr>
        <p:grpSpPr>
          <a:xfrm>
            <a:off x="-812774" y="-322580"/>
            <a:ext cx="6175733" cy="11727967"/>
            <a:chOff x="0" y="0"/>
            <a:chExt cx="2611344" cy="4959048"/>
          </a:xfrm>
        </p:grpSpPr>
        <p:sp>
          <p:nvSpPr>
            <p:cNvPr id="4" name="Freeform 3">
              <a:extLst>
                <a:ext uri="{FF2B5EF4-FFF2-40B4-BE49-F238E27FC236}">
                  <a16:creationId xmlns:a16="http://schemas.microsoft.com/office/drawing/2014/main" id="{9DD925D2-75B1-9232-E83E-1E97867D6171}"/>
                </a:ext>
              </a:extLst>
            </p:cNvPr>
            <p:cNvSpPr/>
            <p:nvPr/>
          </p:nvSpPr>
          <p:spPr>
            <a:xfrm>
              <a:off x="0" y="0"/>
              <a:ext cx="2611344" cy="4959048"/>
            </a:xfrm>
            <a:custGeom>
              <a:avLst/>
              <a:gdLst/>
              <a:ahLst/>
              <a:cxnLst/>
              <a:rect l="l" t="t" r="r" b="b"/>
              <a:pathLst>
                <a:path w="2611344" h="4959048">
                  <a:moveTo>
                    <a:pt x="2486884" y="4959048"/>
                  </a:moveTo>
                  <a:lnTo>
                    <a:pt x="124460" y="4959048"/>
                  </a:lnTo>
                  <a:cubicBezTo>
                    <a:pt x="55880" y="4959048"/>
                    <a:pt x="0" y="4903168"/>
                    <a:pt x="0" y="4834588"/>
                  </a:cubicBezTo>
                  <a:lnTo>
                    <a:pt x="0" y="124460"/>
                  </a:lnTo>
                  <a:cubicBezTo>
                    <a:pt x="0" y="55880"/>
                    <a:pt x="55880" y="0"/>
                    <a:pt x="124460" y="0"/>
                  </a:cubicBezTo>
                  <a:lnTo>
                    <a:pt x="2486884" y="0"/>
                  </a:lnTo>
                  <a:cubicBezTo>
                    <a:pt x="2555464" y="0"/>
                    <a:pt x="2611344" y="55880"/>
                    <a:pt x="2611344" y="124460"/>
                  </a:cubicBezTo>
                  <a:lnTo>
                    <a:pt x="2611344" y="4834588"/>
                  </a:lnTo>
                  <a:cubicBezTo>
                    <a:pt x="2611344" y="4903168"/>
                    <a:pt x="2555464" y="4959048"/>
                    <a:pt x="2486884" y="4959048"/>
                  </a:cubicBezTo>
                  <a:close/>
                </a:path>
              </a:pathLst>
            </a:custGeom>
            <a:solidFill>
              <a:srgbClr val="007A53"/>
            </a:solidFill>
          </p:spPr>
          <p:txBody>
            <a:bodyPr/>
            <a:lstStyle/>
            <a:p>
              <a:endParaRPr lang="en-US"/>
            </a:p>
          </p:txBody>
        </p:sp>
      </p:grpSp>
      <p:pic>
        <p:nvPicPr>
          <p:cNvPr id="5" name="Picture 5">
            <a:extLst>
              <a:ext uri="{FF2B5EF4-FFF2-40B4-BE49-F238E27FC236}">
                <a16:creationId xmlns:a16="http://schemas.microsoft.com/office/drawing/2014/main" id="{7D00372D-7CEA-7627-6050-5EBC88C14815}"/>
              </a:ext>
            </a:extLst>
          </p:cNvPr>
          <p:cNvPicPr>
            <a:picLocks noChangeAspect="1"/>
          </p:cNvPicPr>
          <p:nvPr/>
        </p:nvPicPr>
        <p:blipFill>
          <a:blip r:embed="rId3">
            <a:alphaModFix amt="50000"/>
          </a:blip>
          <a:srcRect t="50002" r="51523"/>
          <a:stretch>
            <a:fillRect/>
          </a:stretch>
        </p:blipFill>
        <p:spPr>
          <a:xfrm rot="-5400000">
            <a:off x="1105041" y="384403"/>
            <a:ext cx="2562256" cy="2486338"/>
          </a:xfrm>
          <a:prstGeom prst="rect">
            <a:avLst/>
          </a:prstGeom>
        </p:spPr>
      </p:pic>
      <p:sp>
        <p:nvSpPr>
          <p:cNvPr id="6" name="TextBox 15">
            <a:extLst>
              <a:ext uri="{FF2B5EF4-FFF2-40B4-BE49-F238E27FC236}">
                <a16:creationId xmlns:a16="http://schemas.microsoft.com/office/drawing/2014/main" id="{8A9BEE1A-3EEA-335E-86DE-9D85429FB1E6}"/>
              </a:ext>
            </a:extLst>
          </p:cNvPr>
          <p:cNvSpPr txBox="1"/>
          <p:nvPr/>
        </p:nvSpPr>
        <p:spPr>
          <a:xfrm>
            <a:off x="1272540" y="4691752"/>
            <a:ext cx="8115300" cy="1596591"/>
          </a:xfrm>
          <a:prstGeom prst="rect">
            <a:avLst/>
          </a:prstGeom>
        </p:spPr>
        <p:txBody>
          <a:bodyPr lIns="0" tIns="0" rIns="0" bIns="0" rtlCol="0" anchor="t">
            <a:spAutoFit/>
          </a:bodyPr>
          <a:lstStyle/>
          <a:p>
            <a:pPr marL="0" lvl="0" indent="0" algn="l">
              <a:lnSpc>
                <a:spcPts val="4200"/>
              </a:lnSpc>
              <a:spcBef>
                <a:spcPct val="0"/>
              </a:spcBef>
            </a:pPr>
            <a:r>
              <a:rPr lang="en-US" sz="3000" u="none">
                <a:solidFill>
                  <a:schemeClr val="bg1"/>
                </a:solidFill>
                <a:latin typeface="Poppins"/>
              </a:rPr>
              <a:t>Avian Flu/H5N1</a:t>
            </a:r>
          </a:p>
          <a:p>
            <a:pPr marL="0" lvl="0" indent="0" algn="l">
              <a:lnSpc>
                <a:spcPts val="4200"/>
              </a:lnSpc>
              <a:spcBef>
                <a:spcPct val="0"/>
              </a:spcBef>
            </a:pPr>
            <a:endParaRPr lang="en-US" sz="3000">
              <a:solidFill>
                <a:schemeClr val="bg1"/>
              </a:solidFill>
              <a:latin typeface="Poppins"/>
            </a:endParaRPr>
          </a:p>
          <a:p>
            <a:pPr marL="0" lvl="0" indent="0" algn="l">
              <a:lnSpc>
                <a:spcPts val="4200"/>
              </a:lnSpc>
              <a:spcBef>
                <a:spcPct val="0"/>
              </a:spcBef>
            </a:pPr>
            <a:r>
              <a:rPr lang="en-US" sz="3000" u="none">
                <a:solidFill>
                  <a:schemeClr val="bg1"/>
                </a:solidFill>
                <a:latin typeface="Poppins"/>
              </a:rPr>
              <a:t>In the News</a:t>
            </a:r>
          </a:p>
        </p:txBody>
      </p:sp>
      <p:pic>
        <p:nvPicPr>
          <p:cNvPr id="6146" name="Picture 2" descr="A close-up of a bottle&#10;&#10;Description automatically generated">
            <a:extLst>
              <a:ext uri="{FF2B5EF4-FFF2-40B4-BE49-F238E27FC236}">
                <a16:creationId xmlns:a16="http://schemas.microsoft.com/office/drawing/2014/main" id="{8A5E9690-8AD0-14F6-4BC5-4BA96E355F3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7873"/>
          <a:stretch/>
        </p:blipFill>
        <p:spPr bwMode="auto">
          <a:xfrm>
            <a:off x="5903676" y="234742"/>
            <a:ext cx="12097486" cy="42748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A screenshot of a computer&#10;&#10;Description automatically generated">
            <a:extLst>
              <a:ext uri="{FF2B5EF4-FFF2-40B4-BE49-F238E27FC236}">
                <a16:creationId xmlns:a16="http://schemas.microsoft.com/office/drawing/2014/main" id="{F1F2CA77-F471-DE41-A634-B18138CD6A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3943" y="4473092"/>
            <a:ext cx="12097486" cy="4463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189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8"/>
                                        </p:tgtEl>
                                        <p:attrNameLst>
                                          <p:attrName>style.visibility</p:attrName>
                                        </p:attrNameLst>
                                      </p:cBhvr>
                                      <p:to>
                                        <p:strVal val="visible"/>
                                      </p:to>
                                    </p:set>
                                    <p:anim calcmode="lin" valueType="num">
                                      <p:cBhvr additive="base">
                                        <p:cTn id="13" dur="500" fill="hold"/>
                                        <p:tgtEl>
                                          <p:spTgt spid="6148"/>
                                        </p:tgtEl>
                                        <p:attrNameLst>
                                          <p:attrName>ppt_x</p:attrName>
                                        </p:attrNameLst>
                                      </p:cBhvr>
                                      <p:tavLst>
                                        <p:tav tm="0">
                                          <p:val>
                                            <p:strVal val="#ppt_x"/>
                                          </p:val>
                                        </p:tav>
                                        <p:tav tm="100000">
                                          <p:val>
                                            <p:strVal val="#ppt_x"/>
                                          </p:val>
                                        </p:tav>
                                      </p:tavLst>
                                    </p:anim>
                                    <p:anim calcmode="lin" valueType="num">
                                      <p:cBhvr additive="base">
                                        <p:cTn id="14"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545CA0EF-043C-3A42-C176-5B6E1A445079}"/>
              </a:ext>
            </a:extLst>
          </p:cNvPr>
          <p:cNvPicPr>
            <a:picLocks noChangeAspect="1"/>
          </p:cNvPicPr>
          <p:nvPr/>
        </p:nvPicPr>
        <p:blipFill rotWithShape="1">
          <a:blip r:embed="rId3">
            <a:extLst>
              <a:ext uri="{28A0092B-C50C-407E-A947-70E740481C1C}">
                <a14:useLocalDpi xmlns:a14="http://schemas.microsoft.com/office/drawing/2010/main" val="0"/>
              </a:ext>
            </a:extLst>
          </a:blip>
          <a:srcRect t="-1" b="13847"/>
          <a:stretch/>
        </p:blipFill>
        <p:spPr>
          <a:xfrm>
            <a:off x="5362959" y="705283"/>
            <a:ext cx="12601182" cy="3931457"/>
          </a:xfrm>
          <a:prstGeom prst="rect">
            <a:avLst/>
          </a:prstGeom>
        </p:spPr>
      </p:pic>
      <p:grpSp>
        <p:nvGrpSpPr>
          <p:cNvPr id="3" name="Group 2">
            <a:extLst>
              <a:ext uri="{FF2B5EF4-FFF2-40B4-BE49-F238E27FC236}">
                <a16:creationId xmlns:a16="http://schemas.microsoft.com/office/drawing/2014/main" id="{6EDEE84D-D899-6C41-3188-726CBA6E51CE}"/>
              </a:ext>
            </a:extLst>
          </p:cNvPr>
          <p:cNvGrpSpPr/>
          <p:nvPr/>
        </p:nvGrpSpPr>
        <p:grpSpPr>
          <a:xfrm>
            <a:off x="-812774" y="-322580"/>
            <a:ext cx="6175733" cy="11727967"/>
            <a:chOff x="0" y="0"/>
            <a:chExt cx="2611344" cy="4959048"/>
          </a:xfrm>
        </p:grpSpPr>
        <p:sp>
          <p:nvSpPr>
            <p:cNvPr id="4" name="Freeform 3">
              <a:extLst>
                <a:ext uri="{FF2B5EF4-FFF2-40B4-BE49-F238E27FC236}">
                  <a16:creationId xmlns:a16="http://schemas.microsoft.com/office/drawing/2014/main" id="{9DD925D2-75B1-9232-E83E-1E97867D6171}"/>
                </a:ext>
              </a:extLst>
            </p:cNvPr>
            <p:cNvSpPr/>
            <p:nvPr/>
          </p:nvSpPr>
          <p:spPr>
            <a:xfrm>
              <a:off x="0" y="0"/>
              <a:ext cx="2611344" cy="4959048"/>
            </a:xfrm>
            <a:custGeom>
              <a:avLst/>
              <a:gdLst/>
              <a:ahLst/>
              <a:cxnLst/>
              <a:rect l="l" t="t" r="r" b="b"/>
              <a:pathLst>
                <a:path w="2611344" h="4959048">
                  <a:moveTo>
                    <a:pt x="2486884" y="4959048"/>
                  </a:moveTo>
                  <a:lnTo>
                    <a:pt x="124460" y="4959048"/>
                  </a:lnTo>
                  <a:cubicBezTo>
                    <a:pt x="55880" y="4959048"/>
                    <a:pt x="0" y="4903168"/>
                    <a:pt x="0" y="4834588"/>
                  </a:cubicBezTo>
                  <a:lnTo>
                    <a:pt x="0" y="124460"/>
                  </a:lnTo>
                  <a:cubicBezTo>
                    <a:pt x="0" y="55880"/>
                    <a:pt x="55880" y="0"/>
                    <a:pt x="124460" y="0"/>
                  </a:cubicBezTo>
                  <a:lnTo>
                    <a:pt x="2486884" y="0"/>
                  </a:lnTo>
                  <a:cubicBezTo>
                    <a:pt x="2555464" y="0"/>
                    <a:pt x="2611344" y="55880"/>
                    <a:pt x="2611344" y="124460"/>
                  </a:cubicBezTo>
                  <a:lnTo>
                    <a:pt x="2611344" y="4834588"/>
                  </a:lnTo>
                  <a:cubicBezTo>
                    <a:pt x="2611344" y="4903168"/>
                    <a:pt x="2555464" y="4959048"/>
                    <a:pt x="2486884" y="4959048"/>
                  </a:cubicBezTo>
                  <a:close/>
                </a:path>
              </a:pathLst>
            </a:custGeom>
            <a:solidFill>
              <a:srgbClr val="007A53"/>
            </a:solidFill>
          </p:spPr>
          <p:txBody>
            <a:bodyPr/>
            <a:lstStyle/>
            <a:p>
              <a:endParaRPr lang="en-US"/>
            </a:p>
          </p:txBody>
        </p:sp>
      </p:grpSp>
      <p:pic>
        <p:nvPicPr>
          <p:cNvPr id="5" name="Picture 5">
            <a:extLst>
              <a:ext uri="{FF2B5EF4-FFF2-40B4-BE49-F238E27FC236}">
                <a16:creationId xmlns:a16="http://schemas.microsoft.com/office/drawing/2014/main" id="{7D00372D-7CEA-7627-6050-5EBC88C14815}"/>
              </a:ext>
            </a:extLst>
          </p:cNvPr>
          <p:cNvPicPr>
            <a:picLocks noChangeAspect="1"/>
          </p:cNvPicPr>
          <p:nvPr/>
        </p:nvPicPr>
        <p:blipFill>
          <a:blip r:embed="rId4">
            <a:alphaModFix amt="50000"/>
          </a:blip>
          <a:srcRect t="50002" r="51523"/>
          <a:stretch>
            <a:fillRect/>
          </a:stretch>
        </p:blipFill>
        <p:spPr>
          <a:xfrm rot="-5400000">
            <a:off x="1105041" y="384403"/>
            <a:ext cx="2562256" cy="2486338"/>
          </a:xfrm>
          <a:prstGeom prst="rect">
            <a:avLst/>
          </a:prstGeom>
        </p:spPr>
      </p:pic>
      <p:sp>
        <p:nvSpPr>
          <p:cNvPr id="6" name="TextBox 15">
            <a:extLst>
              <a:ext uri="{FF2B5EF4-FFF2-40B4-BE49-F238E27FC236}">
                <a16:creationId xmlns:a16="http://schemas.microsoft.com/office/drawing/2014/main" id="{8A9BEE1A-3EEA-335E-86DE-9D85429FB1E6}"/>
              </a:ext>
            </a:extLst>
          </p:cNvPr>
          <p:cNvSpPr txBox="1"/>
          <p:nvPr/>
        </p:nvSpPr>
        <p:spPr>
          <a:xfrm>
            <a:off x="1272540" y="4691752"/>
            <a:ext cx="8115300" cy="1596591"/>
          </a:xfrm>
          <a:prstGeom prst="rect">
            <a:avLst/>
          </a:prstGeom>
        </p:spPr>
        <p:txBody>
          <a:bodyPr lIns="0" tIns="0" rIns="0" bIns="0" rtlCol="0" anchor="t">
            <a:spAutoFit/>
          </a:bodyPr>
          <a:lstStyle/>
          <a:p>
            <a:pPr marL="0" lvl="0" indent="0" algn="l">
              <a:lnSpc>
                <a:spcPts val="4200"/>
              </a:lnSpc>
              <a:spcBef>
                <a:spcPct val="0"/>
              </a:spcBef>
            </a:pPr>
            <a:r>
              <a:rPr lang="en-US" sz="3000" u="none">
                <a:solidFill>
                  <a:schemeClr val="bg1"/>
                </a:solidFill>
                <a:latin typeface="Poppins"/>
              </a:rPr>
              <a:t>Avian Flu/H5N1</a:t>
            </a:r>
          </a:p>
          <a:p>
            <a:pPr marL="0" lvl="0" indent="0" algn="l">
              <a:lnSpc>
                <a:spcPts val="4200"/>
              </a:lnSpc>
              <a:spcBef>
                <a:spcPct val="0"/>
              </a:spcBef>
            </a:pPr>
            <a:endParaRPr lang="en-US" sz="3000">
              <a:solidFill>
                <a:schemeClr val="bg1"/>
              </a:solidFill>
              <a:latin typeface="Poppins"/>
            </a:endParaRPr>
          </a:p>
          <a:p>
            <a:pPr marL="0" lvl="0" indent="0" algn="l">
              <a:lnSpc>
                <a:spcPts val="4200"/>
              </a:lnSpc>
              <a:spcBef>
                <a:spcPct val="0"/>
              </a:spcBef>
            </a:pPr>
            <a:r>
              <a:rPr lang="en-US" sz="3000" u="none">
                <a:solidFill>
                  <a:schemeClr val="bg1"/>
                </a:solidFill>
                <a:latin typeface="Poppins"/>
              </a:rPr>
              <a:t>In the News</a:t>
            </a:r>
          </a:p>
        </p:txBody>
      </p:sp>
      <p:pic>
        <p:nvPicPr>
          <p:cNvPr id="9" name="Picture 8" descr="A screenshot of a website&#10;&#10;Description automatically generated">
            <a:extLst>
              <a:ext uri="{FF2B5EF4-FFF2-40B4-BE49-F238E27FC236}">
                <a16:creationId xmlns:a16="http://schemas.microsoft.com/office/drawing/2014/main" id="{A34DB3F3-DF9B-7ECF-4B6A-D2EC6431CAC7}"/>
              </a:ext>
            </a:extLst>
          </p:cNvPr>
          <p:cNvPicPr>
            <a:picLocks noChangeAspect="1"/>
          </p:cNvPicPr>
          <p:nvPr/>
        </p:nvPicPr>
        <p:blipFill rotWithShape="1">
          <a:blip r:embed="rId5">
            <a:extLst>
              <a:ext uri="{28A0092B-C50C-407E-A947-70E740481C1C}">
                <a14:useLocalDpi xmlns:a14="http://schemas.microsoft.com/office/drawing/2010/main" val="0"/>
              </a:ext>
            </a:extLst>
          </a:blip>
          <a:srcRect l="17334" r="4489"/>
          <a:stretch/>
        </p:blipFill>
        <p:spPr>
          <a:xfrm>
            <a:off x="6587277" y="5481140"/>
            <a:ext cx="9771754" cy="3346058"/>
          </a:xfrm>
          <a:prstGeom prst="rect">
            <a:avLst/>
          </a:prstGeom>
        </p:spPr>
      </p:pic>
    </p:spTree>
    <p:extLst>
      <p:ext uri="{BB962C8B-B14F-4D97-AF65-F5344CB8AC3E}">
        <p14:creationId xmlns:p14="http://schemas.microsoft.com/office/powerpoint/2010/main" val="2207327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hand holding a test tube with a chicken in the background&#10;&#10;Description automatically generated">
            <a:extLst>
              <a:ext uri="{FF2B5EF4-FFF2-40B4-BE49-F238E27FC236}">
                <a16:creationId xmlns:a16="http://schemas.microsoft.com/office/drawing/2014/main" id="{2F0CF2F1-15BD-B2C5-0ADD-8D3C153F74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2621" y="1751571"/>
            <a:ext cx="12584750" cy="6167786"/>
          </a:xfrm>
          <a:prstGeom prst="rect">
            <a:avLst/>
          </a:prstGeom>
        </p:spPr>
      </p:pic>
      <p:grpSp>
        <p:nvGrpSpPr>
          <p:cNvPr id="3" name="Group 2">
            <a:extLst>
              <a:ext uri="{FF2B5EF4-FFF2-40B4-BE49-F238E27FC236}">
                <a16:creationId xmlns:a16="http://schemas.microsoft.com/office/drawing/2014/main" id="{6EDEE84D-D899-6C41-3188-726CBA6E51CE}"/>
              </a:ext>
            </a:extLst>
          </p:cNvPr>
          <p:cNvGrpSpPr/>
          <p:nvPr/>
        </p:nvGrpSpPr>
        <p:grpSpPr>
          <a:xfrm>
            <a:off x="-812774" y="-322580"/>
            <a:ext cx="6175733" cy="11727967"/>
            <a:chOff x="0" y="0"/>
            <a:chExt cx="2611344" cy="4959048"/>
          </a:xfrm>
        </p:grpSpPr>
        <p:sp>
          <p:nvSpPr>
            <p:cNvPr id="4" name="Freeform 3">
              <a:extLst>
                <a:ext uri="{FF2B5EF4-FFF2-40B4-BE49-F238E27FC236}">
                  <a16:creationId xmlns:a16="http://schemas.microsoft.com/office/drawing/2014/main" id="{9DD925D2-75B1-9232-E83E-1E97867D6171}"/>
                </a:ext>
              </a:extLst>
            </p:cNvPr>
            <p:cNvSpPr/>
            <p:nvPr/>
          </p:nvSpPr>
          <p:spPr>
            <a:xfrm>
              <a:off x="0" y="0"/>
              <a:ext cx="2611344" cy="4959048"/>
            </a:xfrm>
            <a:custGeom>
              <a:avLst/>
              <a:gdLst/>
              <a:ahLst/>
              <a:cxnLst/>
              <a:rect l="l" t="t" r="r" b="b"/>
              <a:pathLst>
                <a:path w="2611344" h="4959048">
                  <a:moveTo>
                    <a:pt x="2486884" y="4959048"/>
                  </a:moveTo>
                  <a:lnTo>
                    <a:pt x="124460" y="4959048"/>
                  </a:lnTo>
                  <a:cubicBezTo>
                    <a:pt x="55880" y="4959048"/>
                    <a:pt x="0" y="4903168"/>
                    <a:pt x="0" y="4834588"/>
                  </a:cubicBezTo>
                  <a:lnTo>
                    <a:pt x="0" y="124460"/>
                  </a:lnTo>
                  <a:cubicBezTo>
                    <a:pt x="0" y="55880"/>
                    <a:pt x="55880" y="0"/>
                    <a:pt x="124460" y="0"/>
                  </a:cubicBezTo>
                  <a:lnTo>
                    <a:pt x="2486884" y="0"/>
                  </a:lnTo>
                  <a:cubicBezTo>
                    <a:pt x="2555464" y="0"/>
                    <a:pt x="2611344" y="55880"/>
                    <a:pt x="2611344" y="124460"/>
                  </a:cubicBezTo>
                  <a:lnTo>
                    <a:pt x="2611344" y="4834588"/>
                  </a:lnTo>
                  <a:cubicBezTo>
                    <a:pt x="2611344" y="4903168"/>
                    <a:pt x="2555464" y="4959048"/>
                    <a:pt x="2486884" y="4959048"/>
                  </a:cubicBezTo>
                  <a:close/>
                </a:path>
              </a:pathLst>
            </a:custGeom>
            <a:solidFill>
              <a:srgbClr val="007A53"/>
            </a:solidFill>
          </p:spPr>
          <p:txBody>
            <a:bodyPr/>
            <a:lstStyle/>
            <a:p>
              <a:endParaRPr lang="en-US"/>
            </a:p>
          </p:txBody>
        </p:sp>
      </p:grpSp>
      <p:pic>
        <p:nvPicPr>
          <p:cNvPr id="5" name="Picture 5">
            <a:extLst>
              <a:ext uri="{FF2B5EF4-FFF2-40B4-BE49-F238E27FC236}">
                <a16:creationId xmlns:a16="http://schemas.microsoft.com/office/drawing/2014/main" id="{7D00372D-7CEA-7627-6050-5EBC88C14815}"/>
              </a:ext>
            </a:extLst>
          </p:cNvPr>
          <p:cNvPicPr>
            <a:picLocks noChangeAspect="1"/>
          </p:cNvPicPr>
          <p:nvPr/>
        </p:nvPicPr>
        <p:blipFill>
          <a:blip r:embed="rId4">
            <a:alphaModFix amt="50000"/>
          </a:blip>
          <a:srcRect t="50002" r="51523"/>
          <a:stretch>
            <a:fillRect/>
          </a:stretch>
        </p:blipFill>
        <p:spPr>
          <a:xfrm rot="-5400000">
            <a:off x="1105041" y="384403"/>
            <a:ext cx="2562256" cy="2486338"/>
          </a:xfrm>
          <a:prstGeom prst="rect">
            <a:avLst/>
          </a:prstGeom>
        </p:spPr>
      </p:pic>
      <p:sp>
        <p:nvSpPr>
          <p:cNvPr id="6" name="TextBox 15">
            <a:extLst>
              <a:ext uri="{FF2B5EF4-FFF2-40B4-BE49-F238E27FC236}">
                <a16:creationId xmlns:a16="http://schemas.microsoft.com/office/drawing/2014/main" id="{8A9BEE1A-3EEA-335E-86DE-9D85429FB1E6}"/>
              </a:ext>
            </a:extLst>
          </p:cNvPr>
          <p:cNvSpPr txBox="1"/>
          <p:nvPr/>
        </p:nvSpPr>
        <p:spPr>
          <a:xfrm>
            <a:off x="1272540" y="4691752"/>
            <a:ext cx="8115300" cy="1596591"/>
          </a:xfrm>
          <a:prstGeom prst="rect">
            <a:avLst/>
          </a:prstGeom>
        </p:spPr>
        <p:txBody>
          <a:bodyPr lIns="0" tIns="0" rIns="0" bIns="0" rtlCol="0" anchor="t">
            <a:spAutoFit/>
          </a:bodyPr>
          <a:lstStyle/>
          <a:p>
            <a:pPr marL="0" lvl="0" indent="0" algn="l">
              <a:lnSpc>
                <a:spcPts val="4200"/>
              </a:lnSpc>
              <a:spcBef>
                <a:spcPct val="0"/>
              </a:spcBef>
            </a:pPr>
            <a:r>
              <a:rPr lang="en-US" sz="3000" u="none">
                <a:solidFill>
                  <a:schemeClr val="bg1"/>
                </a:solidFill>
                <a:latin typeface="Poppins"/>
              </a:rPr>
              <a:t>Avian Flu/H5N1</a:t>
            </a:r>
          </a:p>
          <a:p>
            <a:pPr marL="0" lvl="0" indent="0" algn="l">
              <a:lnSpc>
                <a:spcPts val="4200"/>
              </a:lnSpc>
              <a:spcBef>
                <a:spcPct val="0"/>
              </a:spcBef>
            </a:pPr>
            <a:endParaRPr lang="en-US" sz="3000">
              <a:solidFill>
                <a:schemeClr val="bg1"/>
              </a:solidFill>
              <a:latin typeface="Poppins"/>
            </a:endParaRPr>
          </a:p>
          <a:p>
            <a:pPr marL="0" lvl="0" indent="0" algn="l">
              <a:lnSpc>
                <a:spcPts val="4200"/>
              </a:lnSpc>
              <a:spcBef>
                <a:spcPct val="0"/>
              </a:spcBef>
            </a:pPr>
            <a:r>
              <a:rPr lang="en-US" sz="3000" u="none">
                <a:solidFill>
                  <a:schemeClr val="bg1"/>
                </a:solidFill>
                <a:latin typeface="Poppins"/>
              </a:rPr>
              <a:t>In the News</a:t>
            </a:r>
          </a:p>
        </p:txBody>
      </p:sp>
    </p:spTree>
    <p:extLst>
      <p:ext uri="{BB962C8B-B14F-4D97-AF65-F5344CB8AC3E}">
        <p14:creationId xmlns:p14="http://schemas.microsoft.com/office/powerpoint/2010/main" val="760015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7998" cy="102860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BF0972C-69E2-EE15-AD42-414149E7999A}"/>
              </a:ext>
            </a:extLst>
          </p:cNvPr>
          <p:cNvSpPr>
            <a:spLocks noGrp="1"/>
          </p:cNvSpPr>
          <p:nvPr>
            <p:ph type="title"/>
          </p:nvPr>
        </p:nvSpPr>
        <p:spPr>
          <a:xfrm>
            <a:off x="648506" y="738819"/>
            <a:ext cx="7880207" cy="3737716"/>
          </a:xfrm>
        </p:spPr>
        <p:txBody>
          <a:bodyPr vert="horz" lIns="91440" tIns="45720" rIns="91440" bIns="45720" rtlCol="0" anchor="t">
            <a:normAutofit/>
          </a:bodyPr>
          <a:lstStyle/>
          <a:p>
            <a:pPr algn="l">
              <a:lnSpc>
                <a:spcPct val="90000"/>
              </a:lnSpc>
            </a:pPr>
            <a:r>
              <a:rPr lang="en-US" sz="8100" kern="1200" dirty="0">
                <a:solidFill>
                  <a:schemeClr val="tx1"/>
                </a:solidFill>
                <a:latin typeface="+mj-lt"/>
                <a:ea typeface="+mj-ea"/>
                <a:cs typeface="+mj-cs"/>
              </a:rPr>
              <a:t>Survey Question Block 3</a:t>
            </a:r>
          </a:p>
        </p:txBody>
      </p:sp>
      <p:sp>
        <p:nvSpPr>
          <p:cNvPr id="7" name="Rectangle 2">
            <a:extLst>
              <a:ext uri="{FF2B5EF4-FFF2-40B4-BE49-F238E27FC236}">
                <a16:creationId xmlns:a16="http://schemas.microsoft.com/office/drawing/2014/main" id="{3C6E65B8-229F-668C-4F61-881F361FAF19}"/>
              </a:ext>
            </a:extLst>
          </p:cNvPr>
          <p:cNvSpPr>
            <a:spLocks noChangeArrowheads="1"/>
          </p:cNvSpPr>
          <p:nvPr/>
        </p:nvSpPr>
        <p:spPr bwMode="auto">
          <a:xfrm>
            <a:off x="1584876" y="4205291"/>
            <a:ext cx="6054500" cy="2564774"/>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b"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eaLnBrk="1" fontAlgn="base" hangingPunct="1">
              <a:lnSpc>
                <a:spcPct val="90000"/>
              </a:lnSpc>
              <a:spcBef>
                <a:spcPts val="1000"/>
              </a:spcBef>
              <a:spcAft>
                <a:spcPct val="0"/>
              </a:spcAft>
              <a:buClrTx/>
              <a:buSzTx/>
              <a:tabLst/>
            </a:pPr>
            <a:r>
              <a:rPr kumimoji="0" lang="en-US" altLang="en-US" sz="3000" b="0" i="0" u="none" strike="noStrike" kern="1200" cap="none" normalizeH="0" baseline="0" dirty="0">
                <a:ln>
                  <a:noFill/>
                </a:ln>
                <a:solidFill>
                  <a:schemeClr val="tx1"/>
                </a:solidFill>
                <a:effectLst/>
                <a:latin typeface="+mn-lt"/>
                <a:ea typeface="+mn-ea"/>
                <a:cs typeface="+mn-cs"/>
              </a:rPr>
              <a:t>How concerned are you about getting Avian Flu (H5N1) from the following activities?</a:t>
            </a:r>
          </a:p>
        </p:txBody>
      </p:sp>
      <p:grpSp>
        <p:nvGrpSpPr>
          <p:cNvPr id="28" name="Group 27">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4477488"/>
            <a:ext cx="1097283" cy="1010190"/>
            <a:chOff x="3940602" y="308034"/>
            <a:chExt cx="2116791" cy="3428999"/>
          </a:xfrm>
          <a:solidFill>
            <a:schemeClr val="accent4"/>
          </a:solidFill>
        </p:grpSpPr>
        <p:sp>
          <p:nvSpPr>
            <p:cNvPr id="29" name="Rectangle 28">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32">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6046505" y="0"/>
            <a:ext cx="2241495" cy="10287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28715" y="587829"/>
            <a:ext cx="9014049" cy="902561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ontent Placeholder 5">
            <a:extLst>
              <a:ext uri="{FF2B5EF4-FFF2-40B4-BE49-F238E27FC236}">
                <a16:creationId xmlns:a16="http://schemas.microsoft.com/office/drawing/2014/main" id="{3246CBAB-70BD-FD7B-4248-738717047ADE}"/>
              </a:ext>
            </a:extLst>
          </p:cNvPr>
          <p:cNvGraphicFramePr>
            <a:graphicFrameLocks noGrp="1"/>
          </p:cNvGraphicFramePr>
          <p:nvPr>
            <p:ph idx="1"/>
            <p:extLst>
              <p:ext uri="{D42A27DB-BD31-4B8C-83A1-F6EECF244321}">
                <p14:modId xmlns:p14="http://schemas.microsoft.com/office/powerpoint/2010/main" val="2211690383"/>
              </p:ext>
            </p:extLst>
          </p:nvPr>
        </p:nvGraphicFramePr>
        <p:xfrm>
          <a:off x="8883738" y="2414183"/>
          <a:ext cx="8304003" cy="5370507"/>
        </p:xfrm>
        <a:graphic>
          <a:graphicData uri="http://schemas.openxmlformats.org/drawingml/2006/table">
            <a:tbl>
              <a:tblPr firstRow="1" firstCol="1" lastRow="1" lastCol="1"/>
              <a:tblGrid>
                <a:gridCol w="1721322">
                  <a:extLst>
                    <a:ext uri="{9D8B030D-6E8A-4147-A177-3AD203B41FA5}">
                      <a16:colId xmlns:a16="http://schemas.microsoft.com/office/drawing/2014/main" val="1283696252"/>
                    </a:ext>
                  </a:extLst>
                </a:gridCol>
                <a:gridCol w="1302689">
                  <a:extLst>
                    <a:ext uri="{9D8B030D-6E8A-4147-A177-3AD203B41FA5}">
                      <a16:colId xmlns:a16="http://schemas.microsoft.com/office/drawing/2014/main" val="3375188259"/>
                    </a:ext>
                  </a:extLst>
                </a:gridCol>
                <a:gridCol w="1302689">
                  <a:extLst>
                    <a:ext uri="{9D8B030D-6E8A-4147-A177-3AD203B41FA5}">
                      <a16:colId xmlns:a16="http://schemas.microsoft.com/office/drawing/2014/main" val="1975667099"/>
                    </a:ext>
                  </a:extLst>
                </a:gridCol>
                <a:gridCol w="1313960">
                  <a:extLst>
                    <a:ext uri="{9D8B030D-6E8A-4147-A177-3AD203B41FA5}">
                      <a16:colId xmlns:a16="http://schemas.microsoft.com/office/drawing/2014/main" val="2745544390"/>
                    </a:ext>
                  </a:extLst>
                </a:gridCol>
                <a:gridCol w="1360654">
                  <a:extLst>
                    <a:ext uri="{9D8B030D-6E8A-4147-A177-3AD203B41FA5}">
                      <a16:colId xmlns:a16="http://schemas.microsoft.com/office/drawing/2014/main" val="2053661511"/>
                    </a:ext>
                  </a:extLst>
                </a:gridCol>
                <a:gridCol w="1302689">
                  <a:extLst>
                    <a:ext uri="{9D8B030D-6E8A-4147-A177-3AD203B41FA5}">
                      <a16:colId xmlns:a16="http://schemas.microsoft.com/office/drawing/2014/main" val="3207146657"/>
                    </a:ext>
                  </a:extLst>
                </a:gridCol>
              </a:tblGrid>
              <a:tr h="1037291">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600" b="0" i="0" u="none" strike="noStrike">
                        <a:effectLst/>
                        <a:latin typeface="Arial" panose="020B0604020202020204" pitchFamily="34" charset="0"/>
                      </a:endParaRPr>
                    </a:p>
                  </a:txBody>
                  <a:tcPr marL="106959" marR="106959" marT="39994" marB="106959" anchor="ctr">
                    <a:lnL>
                      <a:noFill/>
                    </a:lnL>
                    <a:lnR w="12700" cap="flat" cmpd="sng" algn="ctr">
                      <a:solidFill>
                        <a:srgbClr val="BFBFBF"/>
                      </a:solidFill>
                      <a:prstDash val="solid"/>
                      <a:round/>
                      <a:headEnd type="none" w="med" len="med"/>
                      <a:tailEnd type="none" w="med" len="med"/>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Not at all concerned (1)</a:t>
                      </a:r>
                      <a:endParaRPr lang="en-US" sz="2600" b="0" i="0" u="none" strike="noStrike">
                        <a:effectLst/>
                        <a:latin typeface="Arial" panose="020B0604020202020204" pitchFamily="34" charset="0"/>
                      </a:endParaRPr>
                    </a:p>
                  </a:txBody>
                  <a:tcPr marL="106959" marR="106959" marT="39994" marB="106959" anchor="ctr">
                    <a:lnL w="12700" cap="flat" cmpd="sng" algn="ctr">
                      <a:solidFill>
                        <a:srgbClr val="BFBFBF"/>
                      </a:solidFill>
                      <a:prstDash val="solid"/>
                      <a:round/>
                      <a:headEnd type="none" w="med" len="med"/>
                      <a:tailEnd type="none" w="med" len="med"/>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Slightly concerned (2)</a:t>
                      </a:r>
                      <a:endParaRPr lang="en-US" sz="2600" b="0" i="0" u="none" strike="noStrike">
                        <a:effectLst/>
                        <a:latin typeface="Arial" panose="020B0604020202020204" pitchFamily="34" charset="0"/>
                      </a:endParaRPr>
                    </a:p>
                  </a:txBody>
                  <a:tcPr marL="106959" marR="106959" marT="39994" marB="106959"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Somewhat concerned (3)</a:t>
                      </a:r>
                      <a:endParaRPr lang="en-US" sz="2600" b="0" i="0" u="none" strike="noStrike">
                        <a:effectLst/>
                        <a:latin typeface="Arial" panose="020B0604020202020204" pitchFamily="34" charset="0"/>
                      </a:endParaRPr>
                    </a:p>
                  </a:txBody>
                  <a:tcPr marL="106959" marR="106959" marT="39994" marB="106959"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Moderately concerned (4)</a:t>
                      </a:r>
                      <a:endParaRPr lang="en-US" sz="2600" b="0" i="0" u="none" strike="noStrike">
                        <a:effectLst/>
                        <a:latin typeface="Arial" panose="020B0604020202020204" pitchFamily="34" charset="0"/>
                      </a:endParaRPr>
                    </a:p>
                  </a:txBody>
                  <a:tcPr marL="106959" marR="106959" marT="39994" marB="106959"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Extremely concerned (5)</a:t>
                      </a:r>
                      <a:endParaRPr lang="en-US" sz="2600" b="0" i="0" u="none" strike="noStrike">
                        <a:effectLst/>
                        <a:latin typeface="Arial" panose="020B0604020202020204" pitchFamily="34" charset="0"/>
                      </a:endParaRPr>
                    </a:p>
                  </a:txBody>
                  <a:tcPr marL="106959" marR="106959" marT="39994" marB="106959" anchor="ctr">
                    <a:lnL>
                      <a:noFill/>
                    </a:lnL>
                    <a:lnR>
                      <a:noFill/>
                    </a:lnR>
                    <a:lnT>
                      <a:noFill/>
                    </a:lnT>
                    <a:lnB w="12700" cap="flat" cmpd="sng" algn="ctr">
                      <a:solidFill>
                        <a:srgbClr val="BFBFBF"/>
                      </a:solidFill>
                      <a:prstDash val="solid"/>
                      <a:round/>
                      <a:headEnd type="none" w="med" len="med"/>
                      <a:tailEnd type="none" w="med" len="med"/>
                    </a:lnB>
                    <a:noFill/>
                  </a:tcPr>
                </a:tc>
                <a:extLst>
                  <a:ext uri="{0D108BD9-81ED-4DB2-BD59-A6C34878D82A}">
                    <a16:rowId xmlns:a16="http://schemas.microsoft.com/office/drawing/2014/main" val="405148090"/>
                  </a:ext>
                </a:extLst>
              </a:tr>
              <a:tr h="1037291">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Eating beef (hamburgers, steak, etc.) (1) </a:t>
                      </a:r>
                      <a:endParaRPr lang="en-US" sz="2600" b="0" i="0" u="none" strike="noStrike">
                        <a:effectLst/>
                        <a:latin typeface="Arial" panose="020B0604020202020204" pitchFamily="34" charset="0"/>
                      </a:endParaRPr>
                    </a:p>
                  </a:txBody>
                  <a:tcPr marL="106959" marR="106959" marT="39994" marB="106959" anchor="ctr">
                    <a:lnL>
                      <a:noFill/>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w="12700" cap="flat" cmpd="sng" algn="ctr">
                      <a:solidFill>
                        <a:srgbClr val="BFBFBF"/>
                      </a:solidFill>
                      <a:prstDash val="solid"/>
                      <a:round/>
                      <a:headEnd type="none" w="med" len="med"/>
                      <a:tailEnd type="none" w="med" len="med"/>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dirty="0">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dirty="0">
                        <a:effectLst/>
                        <a:latin typeface="Arial" panose="020B0604020202020204" pitchFamily="34" charset="0"/>
                      </a:endParaRPr>
                    </a:p>
                  </a:txBody>
                  <a:tcPr marL="106959" marR="106959" marT="39994" marB="106959"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w="12700" cap="flat" cmpd="sng" algn="ctr">
                      <a:solidFill>
                        <a:srgbClr val="BFBFBF"/>
                      </a:solidFill>
                      <a:prstDash val="solid"/>
                      <a:round/>
                      <a:headEnd type="none" w="med" len="med"/>
                      <a:tailEnd type="none" w="med" len="med"/>
                    </a:lnT>
                    <a:lnB>
                      <a:noFill/>
                    </a:lnB>
                    <a:noFill/>
                  </a:tcPr>
                </a:tc>
                <a:extLst>
                  <a:ext uri="{0D108BD9-81ED-4DB2-BD59-A6C34878D82A}">
                    <a16:rowId xmlns:a16="http://schemas.microsoft.com/office/drawing/2014/main" val="3996318403"/>
                  </a:ext>
                </a:extLst>
              </a:tr>
              <a:tr h="752878">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Eating chicken (2) </a:t>
                      </a:r>
                      <a:endParaRPr lang="en-US" sz="2600" b="0" i="0" u="none" strike="noStrike">
                        <a:effectLst/>
                        <a:latin typeface="Arial" panose="020B0604020202020204" pitchFamily="34" charset="0"/>
                      </a:endParaRPr>
                    </a:p>
                  </a:txBody>
                  <a:tcPr marL="106959" marR="106959" marT="39994" marB="106959"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dirty="0">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dirty="0">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extLst>
                  <a:ext uri="{0D108BD9-81ED-4DB2-BD59-A6C34878D82A}">
                    <a16:rowId xmlns:a16="http://schemas.microsoft.com/office/drawing/2014/main" val="1753471091"/>
                  </a:ext>
                </a:extLst>
              </a:tr>
              <a:tr h="468465">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Drinking milk (3) </a:t>
                      </a:r>
                      <a:endParaRPr lang="en-US" sz="2600" b="0" i="0" u="none" strike="noStrike">
                        <a:effectLst/>
                        <a:latin typeface="Arial" panose="020B0604020202020204" pitchFamily="34" charset="0"/>
                      </a:endParaRPr>
                    </a:p>
                  </a:txBody>
                  <a:tcPr marL="106959" marR="106959" marT="39994" marB="106959"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extLst>
                  <a:ext uri="{0D108BD9-81ED-4DB2-BD59-A6C34878D82A}">
                    <a16:rowId xmlns:a16="http://schemas.microsoft.com/office/drawing/2014/main" val="2152090859"/>
                  </a:ext>
                </a:extLst>
              </a:tr>
              <a:tr h="1037291">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Visiting a farm or agritourism location (4) </a:t>
                      </a:r>
                      <a:endParaRPr lang="en-US" sz="2600" b="0" i="0" u="none" strike="noStrike">
                        <a:effectLst/>
                        <a:latin typeface="Arial" panose="020B0604020202020204" pitchFamily="34" charset="0"/>
                      </a:endParaRPr>
                    </a:p>
                  </a:txBody>
                  <a:tcPr marL="106959" marR="106959" marT="39994" marB="106959"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extLst>
                  <a:ext uri="{0D108BD9-81ED-4DB2-BD59-A6C34878D82A}">
                    <a16:rowId xmlns:a16="http://schemas.microsoft.com/office/drawing/2014/main" val="1046335098"/>
                  </a:ext>
                </a:extLst>
              </a:tr>
              <a:tr h="1037291">
                <a:tc>
                  <a:txBody>
                    <a:bodyPr/>
                    <a:lstStyle/>
                    <a:p>
                      <a:pPr marL="0" marR="0" algn="ctr" fontAlgn="ctr">
                        <a:lnSpc>
                          <a:spcPct val="115000"/>
                        </a:lnSpc>
                        <a:spcBef>
                          <a:spcPts val="0"/>
                        </a:spcBef>
                        <a:spcAft>
                          <a:spcPts val="0"/>
                        </a:spcAft>
                      </a:pPr>
                      <a:r>
                        <a:rPr lang="en-US" sz="1600" b="0" i="0" u="none" strike="noStrike">
                          <a:effectLst/>
                          <a:latin typeface="Arial" panose="020B0604020202020204" pitchFamily="34" charset="0"/>
                          <a:ea typeface="Times New Roman" panose="02020603050405020304" pitchFamily="18" charset="0"/>
                          <a:cs typeface="Times New Roman" panose="02020603050405020304" pitchFamily="18" charset="0"/>
                        </a:rPr>
                        <a:t>Interacting with a pet (cat, dog, etc.) (5) </a:t>
                      </a:r>
                      <a:endParaRPr lang="en-US" sz="2600" b="0" i="0" u="none" strike="noStrike">
                        <a:effectLst/>
                        <a:latin typeface="Arial" panose="020B0604020202020204" pitchFamily="34" charset="0"/>
                      </a:endParaRPr>
                    </a:p>
                  </a:txBody>
                  <a:tcPr marL="106959" marR="106959" marT="39994" marB="106959"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a:effectLst/>
                        <a:latin typeface="Arial" panose="020B0604020202020204" pitchFamily="34" charset="0"/>
                      </a:endParaRPr>
                    </a:p>
                  </a:txBody>
                  <a:tcPr marL="106959" marR="106959" marT="39994" marB="106959"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600" b="0" i="0" u="none" strike="noStrike" dirty="0">
                          <a:effectLst/>
                          <a:latin typeface="Courier New" panose="02070309020205020404" pitchFamily="49" charset="0"/>
                          <a:ea typeface="Courier New" panose="02070309020205020404" pitchFamily="49" charset="0"/>
                          <a:cs typeface="Courier New" panose="02070309020205020404" pitchFamily="49" charset="0"/>
                        </a:rPr>
                        <a:t> </a:t>
                      </a:r>
                      <a:endParaRPr lang="en-US" sz="1600" b="0" i="0" u="none" strike="noStrike" dirty="0">
                        <a:effectLst/>
                        <a:latin typeface="Arial" panose="020B0604020202020204" pitchFamily="34" charset="0"/>
                      </a:endParaRPr>
                    </a:p>
                  </a:txBody>
                  <a:tcPr marL="106959" marR="106959" marT="39994" marB="106959" anchor="ctr">
                    <a:lnL>
                      <a:noFill/>
                    </a:lnL>
                    <a:lnR>
                      <a:noFill/>
                    </a:lnR>
                    <a:lnT>
                      <a:noFill/>
                    </a:lnT>
                    <a:lnB>
                      <a:noFill/>
                    </a:lnB>
                    <a:noFill/>
                  </a:tcPr>
                </a:tc>
                <a:extLst>
                  <a:ext uri="{0D108BD9-81ED-4DB2-BD59-A6C34878D82A}">
                    <a16:rowId xmlns:a16="http://schemas.microsoft.com/office/drawing/2014/main" val="1881362290"/>
                  </a:ext>
                </a:extLst>
              </a:tr>
            </a:tbl>
          </a:graphicData>
        </a:graphic>
      </p:graphicFrame>
    </p:spTree>
    <p:extLst>
      <p:ext uri="{BB962C8B-B14F-4D97-AF65-F5344CB8AC3E}">
        <p14:creationId xmlns:p14="http://schemas.microsoft.com/office/powerpoint/2010/main" val="25571709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22B7E-71CE-2D65-493F-9C64ACE63A00}"/>
              </a:ext>
            </a:extLst>
          </p:cNvPr>
          <p:cNvSpPr>
            <a:spLocks noGrp="1"/>
          </p:cNvSpPr>
          <p:nvPr>
            <p:ph type="title"/>
          </p:nvPr>
        </p:nvSpPr>
        <p:spPr/>
        <p:txBody>
          <a:bodyPr/>
          <a:lstStyle/>
          <a:p>
            <a:r>
              <a:rPr lang="en-US" dirty="0"/>
              <a:t>Survey Question Block 4</a:t>
            </a:r>
          </a:p>
        </p:txBody>
      </p:sp>
      <p:sp>
        <p:nvSpPr>
          <p:cNvPr id="3" name="Content Placeholder 2">
            <a:extLst>
              <a:ext uri="{FF2B5EF4-FFF2-40B4-BE49-F238E27FC236}">
                <a16:creationId xmlns:a16="http://schemas.microsoft.com/office/drawing/2014/main" id="{B6B49D09-4C70-CAE4-D44F-A37F68895FFE}"/>
              </a:ext>
            </a:extLst>
          </p:cNvPr>
          <p:cNvSpPr>
            <a:spLocks noGrp="1"/>
          </p:cNvSpPr>
          <p:nvPr>
            <p:ph idx="1"/>
          </p:nvPr>
        </p:nvSpPr>
        <p:spPr>
          <a:xfrm>
            <a:off x="457200" y="1600200"/>
            <a:ext cx="16327120" cy="8133080"/>
          </a:xfrm>
        </p:spPr>
        <p:txBody>
          <a:bodyPr>
            <a:normAutofit/>
          </a:bodyPr>
          <a:lstStyle/>
          <a:p>
            <a:pPr marL="0" marR="0" indent="0">
              <a:lnSpc>
                <a:spcPct val="115000"/>
              </a:lnSpc>
              <a:spcBef>
                <a:spcPts val="0"/>
              </a:spcBef>
              <a:spcAft>
                <a:spcPts val="0"/>
              </a:spcAft>
              <a:buNone/>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How much do you trust the agricultural food industry to prioritize public health?</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Not at all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A little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A moderate amount  (3)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A lot  (4)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A great deal  (5) </a:t>
            </a:r>
          </a:p>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How confident are you in the ability of the agricultural food system to respond to the Avian Flu (H5N1) crisis effectively?</a:t>
            </a:r>
            <a:br>
              <a:rPr lang="en-US" sz="18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None at all confident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A little confident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A moderate amount  (3)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Very confident  (4)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Extremely confident  (5) </a:t>
            </a:r>
          </a:p>
          <a:p>
            <a:endParaRPr lang="en-US" dirty="0"/>
          </a:p>
        </p:txBody>
      </p:sp>
    </p:spTree>
    <p:extLst>
      <p:ext uri="{BB962C8B-B14F-4D97-AF65-F5344CB8AC3E}">
        <p14:creationId xmlns:p14="http://schemas.microsoft.com/office/powerpoint/2010/main" val="112525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1639476"/>
            <a:ext cx="16230600" cy="750205"/>
          </a:xfrm>
          <a:prstGeom prst="rect">
            <a:avLst/>
          </a:prstGeom>
        </p:spPr>
        <p:txBody>
          <a:bodyPr lIns="0" tIns="0" rIns="0" bIns="0" rtlCol="0" anchor="t">
            <a:spAutoFit/>
          </a:bodyPr>
          <a:lstStyle/>
          <a:p>
            <a:pPr marL="0" lvl="0" indent="0">
              <a:lnSpc>
                <a:spcPts val="5400"/>
              </a:lnSpc>
              <a:spcBef>
                <a:spcPct val="0"/>
              </a:spcBef>
            </a:pPr>
            <a:r>
              <a:rPr lang="en-US" sz="6000">
                <a:solidFill>
                  <a:srgbClr val="0E5041"/>
                </a:solidFill>
                <a:latin typeface="Poppins ExtraBold Bold"/>
              </a:rPr>
              <a:t>Today’s Plan</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alphaModFix amt="50000"/>
            </a:blip>
            <a:srcRect l="32211" t="-46076" r="30783" b="-40804"/>
            <a:stretch>
              <a:fillRect/>
            </a:stretch>
          </p:blipFill>
          <p:spPr>
            <a:xfrm>
              <a:off x="0" y="0"/>
              <a:ext cx="5218745" cy="13716000"/>
            </a:xfrm>
            <a:prstGeom prst="rect">
              <a:avLst/>
            </a:prstGeom>
          </p:spPr>
        </p:pic>
      </p:grpSp>
      <p:sp>
        <p:nvSpPr>
          <p:cNvPr id="8" name="AutoShape 8"/>
          <p:cNvSpPr/>
          <p:nvPr/>
        </p:nvSpPr>
        <p:spPr>
          <a:xfrm>
            <a:off x="1028700" y="2988295"/>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9" name="Picture 9"/>
          <p:cNvPicPr>
            <a:picLocks noChangeAspect="1"/>
          </p:cNvPicPr>
          <p:nvPr/>
        </p:nvPicPr>
        <p:blipFill>
          <a:blip r:embed="rId3"/>
          <a:srcRect/>
          <a:stretch>
            <a:fillRect/>
          </a:stretch>
        </p:blipFill>
        <p:spPr>
          <a:xfrm>
            <a:off x="17259300" y="9258300"/>
            <a:ext cx="595859" cy="591217"/>
          </a:xfrm>
          <a:prstGeom prst="rect">
            <a:avLst/>
          </a:prstGeom>
        </p:spPr>
      </p:pic>
      <p:grpSp>
        <p:nvGrpSpPr>
          <p:cNvPr id="10" name="Group 10"/>
          <p:cNvGrpSpPr/>
          <p:nvPr/>
        </p:nvGrpSpPr>
        <p:grpSpPr>
          <a:xfrm>
            <a:off x="1028700" y="5444013"/>
            <a:ext cx="904236" cy="904236"/>
            <a:chOff x="0" y="0"/>
            <a:chExt cx="6350000" cy="6350000"/>
          </a:xfrm>
        </p:grpSpPr>
        <p:sp>
          <p:nvSpPr>
            <p:cNvPr id="11" name="Freeform 1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7A53"/>
            </a:solidFill>
          </p:spPr>
          <p:txBody>
            <a:bodyPr/>
            <a:lstStyle/>
            <a:p>
              <a:endParaRPr lang="en-US"/>
            </a:p>
          </p:txBody>
        </p:sp>
      </p:grpSp>
      <p:grpSp>
        <p:nvGrpSpPr>
          <p:cNvPr id="12" name="Group 12"/>
          <p:cNvGrpSpPr/>
          <p:nvPr/>
        </p:nvGrpSpPr>
        <p:grpSpPr>
          <a:xfrm>
            <a:off x="1028700" y="7895961"/>
            <a:ext cx="904236" cy="904236"/>
            <a:chOff x="0" y="0"/>
            <a:chExt cx="6350000" cy="6350000"/>
          </a:xfrm>
        </p:grpSpPr>
        <p:sp>
          <p:nvSpPr>
            <p:cNvPr id="13" name="Freeform 1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7A53"/>
            </a:solidFill>
          </p:spPr>
          <p:txBody>
            <a:bodyPr/>
            <a:lstStyle/>
            <a:p>
              <a:endParaRPr lang="en-US"/>
            </a:p>
          </p:txBody>
        </p:sp>
      </p:grpSp>
      <p:grpSp>
        <p:nvGrpSpPr>
          <p:cNvPr id="14" name="Group 14"/>
          <p:cNvGrpSpPr/>
          <p:nvPr/>
        </p:nvGrpSpPr>
        <p:grpSpPr>
          <a:xfrm>
            <a:off x="1028700" y="6672099"/>
            <a:ext cx="904236" cy="904236"/>
            <a:chOff x="0" y="0"/>
            <a:chExt cx="6350000" cy="6350000"/>
          </a:xfrm>
        </p:grpSpPr>
        <p:sp>
          <p:nvSpPr>
            <p:cNvPr id="15" name="Freeform 1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7A53"/>
            </a:solidFill>
          </p:spPr>
          <p:txBody>
            <a:bodyPr/>
            <a:lstStyle/>
            <a:p>
              <a:endParaRPr lang="en-US"/>
            </a:p>
          </p:txBody>
        </p:sp>
      </p:grpSp>
      <p:sp>
        <p:nvSpPr>
          <p:cNvPr id="16" name="TextBox 16"/>
          <p:cNvSpPr txBox="1"/>
          <p:nvPr/>
        </p:nvSpPr>
        <p:spPr>
          <a:xfrm>
            <a:off x="1028700" y="5747678"/>
            <a:ext cx="904236" cy="373106"/>
          </a:xfrm>
          <a:prstGeom prst="rect">
            <a:avLst/>
          </a:prstGeom>
        </p:spPr>
        <p:txBody>
          <a:bodyPr lIns="0" tIns="0" rIns="0" bIns="0" rtlCol="0" anchor="t">
            <a:spAutoFit/>
          </a:bodyPr>
          <a:lstStyle/>
          <a:p>
            <a:pPr algn="ctr">
              <a:lnSpc>
                <a:spcPts val="2830"/>
              </a:lnSpc>
            </a:pPr>
            <a:r>
              <a:rPr lang="en-US" sz="2979">
                <a:solidFill>
                  <a:srgbClr val="FFFFFF"/>
                </a:solidFill>
                <a:latin typeface="Nunito Sans Black"/>
              </a:rPr>
              <a:t>01</a:t>
            </a:r>
          </a:p>
        </p:txBody>
      </p:sp>
      <p:sp>
        <p:nvSpPr>
          <p:cNvPr id="17" name="TextBox 17"/>
          <p:cNvSpPr txBox="1"/>
          <p:nvPr/>
        </p:nvSpPr>
        <p:spPr>
          <a:xfrm>
            <a:off x="1028700" y="6975764"/>
            <a:ext cx="904236" cy="373106"/>
          </a:xfrm>
          <a:prstGeom prst="rect">
            <a:avLst/>
          </a:prstGeom>
        </p:spPr>
        <p:txBody>
          <a:bodyPr lIns="0" tIns="0" rIns="0" bIns="0" rtlCol="0" anchor="t">
            <a:spAutoFit/>
          </a:bodyPr>
          <a:lstStyle/>
          <a:p>
            <a:pPr algn="ctr">
              <a:lnSpc>
                <a:spcPts val="2830"/>
              </a:lnSpc>
            </a:pPr>
            <a:r>
              <a:rPr lang="en-US" sz="2979">
                <a:solidFill>
                  <a:srgbClr val="FFFFFF"/>
                </a:solidFill>
                <a:latin typeface="Nunito Sans Black"/>
              </a:rPr>
              <a:t>02</a:t>
            </a:r>
          </a:p>
        </p:txBody>
      </p:sp>
      <p:sp>
        <p:nvSpPr>
          <p:cNvPr id="18" name="TextBox 18"/>
          <p:cNvSpPr txBox="1"/>
          <p:nvPr/>
        </p:nvSpPr>
        <p:spPr>
          <a:xfrm>
            <a:off x="1028700" y="8199626"/>
            <a:ext cx="904236" cy="373106"/>
          </a:xfrm>
          <a:prstGeom prst="rect">
            <a:avLst/>
          </a:prstGeom>
        </p:spPr>
        <p:txBody>
          <a:bodyPr lIns="0" tIns="0" rIns="0" bIns="0" rtlCol="0" anchor="t">
            <a:spAutoFit/>
          </a:bodyPr>
          <a:lstStyle/>
          <a:p>
            <a:pPr algn="ctr">
              <a:lnSpc>
                <a:spcPts val="2830"/>
              </a:lnSpc>
            </a:pPr>
            <a:r>
              <a:rPr lang="en-US" sz="2979">
                <a:solidFill>
                  <a:srgbClr val="FFFFFF"/>
                </a:solidFill>
                <a:latin typeface="Nunito Sans Black"/>
              </a:rPr>
              <a:t>03</a:t>
            </a:r>
          </a:p>
        </p:txBody>
      </p:sp>
      <p:sp>
        <p:nvSpPr>
          <p:cNvPr id="19" name="TextBox 19"/>
          <p:cNvSpPr txBox="1"/>
          <p:nvPr/>
        </p:nvSpPr>
        <p:spPr>
          <a:xfrm>
            <a:off x="1028700" y="3531220"/>
            <a:ext cx="12896429" cy="424475"/>
          </a:xfrm>
          <a:prstGeom prst="rect">
            <a:avLst/>
          </a:prstGeom>
        </p:spPr>
        <p:txBody>
          <a:bodyPr lIns="0" tIns="0" rIns="0" bIns="0" rtlCol="0" anchor="t">
            <a:spAutoFit/>
          </a:bodyPr>
          <a:lstStyle/>
          <a:p>
            <a:pPr>
              <a:lnSpc>
                <a:spcPts val="3309"/>
              </a:lnSpc>
            </a:pPr>
            <a:r>
              <a:rPr lang="en-US" sz="2981">
                <a:solidFill>
                  <a:srgbClr val="0E5041"/>
                </a:solidFill>
                <a:latin typeface="Poppins"/>
              </a:rPr>
              <a:t>Learn about ethical communication through strategy and examples</a:t>
            </a:r>
          </a:p>
        </p:txBody>
      </p:sp>
      <p:sp>
        <p:nvSpPr>
          <p:cNvPr id="20" name="TextBox 20"/>
          <p:cNvSpPr txBox="1"/>
          <p:nvPr/>
        </p:nvSpPr>
        <p:spPr>
          <a:xfrm>
            <a:off x="2263701" y="5698465"/>
            <a:ext cx="11346038" cy="405111"/>
          </a:xfrm>
          <a:prstGeom prst="rect">
            <a:avLst/>
          </a:prstGeom>
        </p:spPr>
        <p:txBody>
          <a:bodyPr lIns="0" tIns="0" rIns="0" bIns="0" rtlCol="0" anchor="t">
            <a:spAutoFit/>
          </a:bodyPr>
          <a:lstStyle/>
          <a:p>
            <a:pPr marL="0" lvl="0" indent="0" algn="l">
              <a:lnSpc>
                <a:spcPts val="3087"/>
              </a:lnSpc>
              <a:spcBef>
                <a:spcPct val="0"/>
              </a:spcBef>
            </a:pPr>
            <a:r>
              <a:rPr lang="en-US" sz="2781">
                <a:solidFill>
                  <a:srgbClr val="0E5041"/>
                </a:solidFill>
                <a:latin typeface="Poppins"/>
              </a:rPr>
              <a:t>Introduce the PIE Center and our processes</a:t>
            </a:r>
          </a:p>
        </p:txBody>
      </p:sp>
      <p:sp>
        <p:nvSpPr>
          <p:cNvPr id="21" name="TextBox 21"/>
          <p:cNvSpPr txBox="1"/>
          <p:nvPr/>
        </p:nvSpPr>
        <p:spPr>
          <a:xfrm>
            <a:off x="2263701" y="6899564"/>
            <a:ext cx="11346038" cy="405111"/>
          </a:xfrm>
          <a:prstGeom prst="rect">
            <a:avLst/>
          </a:prstGeom>
        </p:spPr>
        <p:txBody>
          <a:bodyPr lIns="0" tIns="0" rIns="0" bIns="0" rtlCol="0" anchor="t">
            <a:spAutoFit/>
          </a:bodyPr>
          <a:lstStyle/>
          <a:p>
            <a:pPr marL="0" lvl="0" indent="0" algn="l">
              <a:lnSpc>
                <a:spcPts val="3087"/>
              </a:lnSpc>
              <a:spcBef>
                <a:spcPct val="0"/>
              </a:spcBef>
            </a:pPr>
            <a:r>
              <a:rPr lang="en-US" sz="2781">
                <a:solidFill>
                  <a:srgbClr val="0E5041"/>
                </a:solidFill>
                <a:latin typeface="Poppins"/>
              </a:rPr>
              <a:t>Share headlines from a recent issue</a:t>
            </a:r>
          </a:p>
        </p:txBody>
      </p:sp>
      <p:sp>
        <p:nvSpPr>
          <p:cNvPr id="22" name="TextBox 22"/>
          <p:cNvSpPr txBox="1"/>
          <p:nvPr/>
        </p:nvSpPr>
        <p:spPr>
          <a:xfrm>
            <a:off x="2263701" y="8136920"/>
            <a:ext cx="11551026" cy="405111"/>
          </a:xfrm>
          <a:prstGeom prst="rect">
            <a:avLst/>
          </a:prstGeom>
        </p:spPr>
        <p:txBody>
          <a:bodyPr lIns="0" tIns="0" rIns="0" bIns="0" rtlCol="0" anchor="t">
            <a:spAutoFit/>
          </a:bodyPr>
          <a:lstStyle/>
          <a:p>
            <a:pPr marL="0" lvl="0" indent="0" algn="l">
              <a:lnSpc>
                <a:spcPts val="3087"/>
              </a:lnSpc>
              <a:spcBef>
                <a:spcPct val="0"/>
              </a:spcBef>
            </a:pPr>
            <a:r>
              <a:rPr lang="en-US" sz="2781">
                <a:solidFill>
                  <a:srgbClr val="0E5041"/>
                </a:solidFill>
                <a:latin typeface="Poppins"/>
              </a:rPr>
              <a:t>Ethical communication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1560685"/>
            <a:ext cx="16230600" cy="1923604"/>
          </a:xfrm>
          <a:prstGeom prst="rect">
            <a:avLst/>
          </a:prstGeom>
        </p:spPr>
        <p:txBody>
          <a:bodyPr lIns="0" tIns="0" rIns="0" bIns="0" rtlCol="0" anchor="t">
            <a:spAutoFit/>
          </a:bodyPr>
          <a:lstStyle/>
          <a:p>
            <a:pPr marL="0" lvl="0" indent="0">
              <a:lnSpc>
                <a:spcPts val="7200"/>
              </a:lnSpc>
              <a:spcBef>
                <a:spcPct val="0"/>
              </a:spcBef>
            </a:pPr>
            <a:r>
              <a:rPr lang="en-US" sz="8000">
                <a:solidFill>
                  <a:srgbClr val="0E5041"/>
                </a:solidFill>
                <a:latin typeface="Poppins ExtraBold Bold"/>
              </a:rPr>
              <a:t>What is Ethical Communication?</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srcRect l="32211" t="-46076" r="30783" b="-40804"/>
            <a:stretch>
              <a:fillRect/>
            </a:stretch>
          </p:blipFill>
          <p:spPr>
            <a:xfrm>
              <a:off x="0" y="0"/>
              <a:ext cx="5218745" cy="13716000"/>
            </a:xfrm>
            <a:prstGeom prst="rect">
              <a:avLst/>
            </a:prstGeom>
          </p:spPr>
        </p:pic>
      </p:grpSp>
      <p:sp>
        <p:nvSpPr>
          <p:cNvPr id="9" name="TextBox 9"/>
          <p:cNvSpPr txBox="1"/>
          <p:nvPr/>
        </p:nvSpPr>
        <p:spPr>
          <a:xfrm>
            <a:off x="1219200" y="4490758"/>
            <a:ext cx="11384227" cy="4289636"/>
          </a:xfrm>
          <a:prstGeom prst="rect">
            <a:avLst/>
          </a:prstGeom>
        </p:spPr>
        <p:txBody>
          <a:bodyPr lIns="0" tIns="0" rIns="0" bIns="0" rtlCol="0" anchor="t">
            <a:spAutoFit/>
          </a:bodyPr>
          <a:lstStyle/>
          <a:p>
            <a:pPr marL="0" lvl="0" indent="0" algn="l">
              <a:lnSpc>
                <a:spcPts val="4200"/>
              </a:lnSpc>
              <a:spcBef>
                <a:spcPct val="0"/>
              </a:spcBef>
            </a:pPr>
            <a:r>
              <a:rPr lang="en-US" sz="3000">
                <a:solidFill>
                  <a:srgbClr val="0E5041"/>
                </a:solidFill>
                <a:latin typeface="Poppins"/>
              </a:rPr>
              <a:t>Let’s break it down…Communication is:</a:t>
            </a: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r>
              <a:rPr lang="en-US" sz="3000">
                <a:solidFill>
                  <a:srgbClr val="0E5041"/>
                </a:solidFill>
                <a:latin typeface="Poppins"/>
              </a:rPr>
              <a:t>information exchange,</a:t>
            </a:r>
          </a:p>
          <a:p>
            <a:pPr marL="0" lvl="0" indent="0" algn="l">
              <a:lnSpc>
                <a:spcPts val="4200"/>
              </a:lnSpc>
              <a:spcBef>
                <a:spcPct val="0"/>
              </a:spcBef>
            </a:pPr>
            <a:r>
              <a:rPr lang="en-US" sz="3000">
                <a:solidFill>
                  <a:srgbClr val="0E5041"/>
                </a:solidFill>
                <a:latin typeface="Poppins"/>
              </a:rPr>
              <a:t>using available resources to conveying information, </a:t>
            </a:r>
          </a:p>
          <a:p>
            <a:pPr marL="0" lvl="0" indent="0" algn="l">
              <a:lnSpc>
                <a:spcPts val="4200"/>
              </a:lnSpc>
              <a:spcBef>
                <a:spcPct val="0"/>
              </a:spcBef>
            </a:pPr>
            <a:r>
              <a:rPr lang="en-US" sz="3000">
                <a:solidFill>
                  <a:srgbClr val="0E5041"/>
                </a:solidFill>
                <a:latin typeface="Poppins"/>
              </a:rPr>
              <a:t>to inspire, persuade, or to connect.</a:t>
            </a: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p:txBody>
      </p:sp>
      <p:sp>
        <p:nvSpPr>
          <p:cNvPr id="10" name="AutoShape 10"/>
          <p:cNvSpPr/>
          <p:nvPr/>
        </p:nvSpPr>
        <p:spPr>
          <a:xfrm>
            <a:off x="1028700" y="3729266"/>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11" name="Picture 11"/>
          <p:cNvPicPr>
            <a:picLocks noChangeAspect="1"/>
          </p:cNvPicPr>
          <p:nvPr/>
        </p:nvPicPr>
        <p:blipFill>
          <a:blip r:embed="rId3"/>
          <a:srcRect/>
          <a:stretch>
            <a:fillRect/>
          </a:stretch>
        </p:blipFill>
        <p:spPr>
          <a:xfrm>
            <a:off x="17259300" y="9258300"/>
            <a:ext cx="595859" cy="591217"/>
          </a:xfrm>
          <a:prstGeom prst="rect">
            <a:avLst/>
          </a:prstGeom>
        </p:spPr>
      </p:pic>
    </p:spTree>
    <p:extLst>
      <p:ext uri="{BB962C8B-B14F-4D97-AF65-F5344CB8AC3E}">
        <p14:creationId xmlns:p14="http://schemas.microsoft.com/office/powerpoint/2010/main" val="3754801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1560685"/>
            <a:ext cx="16230600" cy="1923604"/>
          </a:xfrm>
          <a:prstGeom prst="rect">
            <a:avLst/>
          </a:prstGeom>
        </p:spPr>
        <p:txBody>
          <a:bodyPr lIns="0" tIns="0" rIns="0" bIns="0" rtlCol="0" anchor="t">
            <a:spAutoFit/>
          </a:bodyPr>
          <a:lstStyle/>
          <a:p>
            <a:pPr marL="0" lvl="0" indent="0">
              <a:lnSpc>
                <a:spcPts val="7200"/>
              </a:lnSpc>
              <a:spcBef>
                <a:spcPct val="0"/>
              </a:spcBef>
            </a:pPr>
            <a:r>
              <a:rPr lang="en-US" sz="8000">
                <a:solidFill>
                  <a:srgbClr val="0E5041"/>
                </a:solidFill>
                <a:latin typeface="Poppins ExtraBold Bold"/>
              </a:rPr>
              <a:t>What is Ethical Communication?</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srcRect l="32211" t="-46076" r="30783" b="-40804"/>
            <a:stretch>
              <a:fillRect/>
            </a:stretch>
          </p:blipFill>
          <p:spPr>
            <a:xfrm>
              <a:off x="0" y="0"/>
              <a:ext cx="5218745" cy="13716000"/>
            </a:xfrm>
            <a:prstGeom prst="rect">
              <a:avLst/>
            </a:prstGeom>
          </p:spPr>
        </p:pic>
      </p:grpSp>
      <p:sp>
        <p:nvSpPr>
          <p:cNvPr id="9" name="TextBox 9"/>
          <p:cNvSpPr txBox="1"/>
          <p:nvPr/>
        </p:nvSpPr>
        <p:spPr>
          <a:xfrm>
            <a:off x="1219200" y="4490758"/>
            <a:ext cx="11384227" cy="3212418"/>
          </a:xfrm>
          <a:prstGeom prst="rect">
            <a:avLst/>
          </a:prstGeom>
        </p:spPr>
        <p:txBody>
          <a:bodyPr lIns="0" tIns="0" rIns="0" bIns="0" rtlCol="0" anchor="t">
            <a:spAutoFit/>
          </a:bodyPr>
          <a:lstStyle/>
          <a:p>
            <a:pPr marL="0" lvl="0" indent="0" algn="l">
              <a:lnSpc>
                <a:spcPts val="4200"/>
              </a:lnSpc>
              <a:spcBef>
                <a:spcPct val="0"/>
              </a:spcBef>
            </a:pPr>
            <a:r>
              <a:rPr lang="en-US" sz="3000">
                <a:solidFill>
                  <a:srgbClr val="0E5041"/>
                </a:solidFill>
                <a:latin typeface="Poppins"/>
              </a:rPr>
              <a:t>Regardless of context, communication </a:t>
            </a:r>
            <a:r>
              <a:rPr lang="en-US" sz="3000" b="1">
                <a:solidFill>
                  <a:srgbClr val="0E5041"/>
                </a:solidFill>
                <a:latin typeface="Poppins"/>
              </a:rPr>
              <a:t>involves choice, reflects values and has consequences</a:t>
            </a:r>
            <a:r>
              <a:rPr lang="en-US" sz="3000">
                <a:solidFill>
                  <a:srgbClr val="0E5041"/>
                </a:solidFill>
                <a:latin typeface="Poppins"/>
              </a:rPr>
              <a:t>, these three elements form the basis of ethics in communication.</a:t>
            </a: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p:txBody>
      </p:sp>
      <p:sp>
        <p:nvSpPr>
          <p:cNvPr id="10" name="AutoShape 10"/>
          <p:cNvSpPr/>
          <p:nvPr/>
        </p:nvSpPr>
        <p:spPr>
          <a:xfrm>
            <a:off x="1028700" y="3729266"/>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11" name="Picture 11"/>
          <p:cNvPicPr>
            <a:picLocks noChangeAspect="1"/>
          </p:cNvPicPr>
          <p:nvPr/>
        </p:nvPicPr>
        <p:blipFill>
          <a:blip r:embed="rId3"/>
          <a:srcRect/>
          <a:stretch>
            <a:fillRect/>
          </a:stretch>
        </p:blipFill>
        <p:spPr>
          <a:xfrm>
            <a:off x="17259300" y="9258300"/>
            <a:ext cx="595859" cy="591217"/>
          </a:xfrm>
          <a:prstGeom prst="rect">
            <a:avLst/>
          </a:prstGeom>
        </p:spPr>
      </p:pic>
    </p:spTree>
    <p:extLst>
      <p:ext uri="{BB962C8B-B14F-4D97-AF65-F5344CB8AC3E}">
        <p14:creationId xmlns:p14="http://schemas.microsoft.com/office/powerpoint/2010/main" val="7045142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1560685"/>
            <a:ext cx="16230600" cy="1923604"/>
          </a:xfrm>
          <a:prstGeom prst="rect">
            <a:avLst/>
          </a:prstGeom>
        </p:spPr>
        <p:txBody>
          <a:bodyPr lIns="0" tIns="0" rIns="0" bIns="0" rtlCol="0" anchor="t">
            <a:spAutoFit/>
          </a:bodyPr>
          <a:lstStyle/>
          <a:p>
            <a:pPr marL="0" lvl="0" indent="0">
              <a:lnSpc>
                <a:spcPts val="7200"/>
              </a:lnSpc>
              <a:spcBef>
                <a:spcPct val="0"/>
              </a:spcBef>
            </a:pPr>
            <a:r>
              <a:rPr lang="en-US" sz="8000">
                <a:solidFill>
                  <a:srgbClr val="0E5041"/>
                </a:solidFill>
                <a:latin typeface="Poppins ExtraBold Bold"/>
              </a:rPr>
              <a:t>What is Ethical Communication?</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srcRect l="32211" t="-46076" r="30783" b="-40804"/>
            <a:stretch>
              <a:fillRect/>
            </a:stretch>
          </p:blipFill>
          <p:spPr>
            <a:xfrm>
              <a:off x="0" y="0"/>
              <a:ext cx="5218745" cy="13716000"/>
            </a:xfrm>
            <a:prstGeom prst="rect">
              <a:avLst/>
            </a:prstGeom>
          </p:spPr>
        </p:pic>
      </p:grpSp>
      <p:sp>
        <p:nvSpPr>
          <p:cNvPr id="9" name="TextBox 9"/>
          <p:cNvSpPr txBox="1"/>
          <p:nvPr/>
        </p:nvSpPr>
        <p:spPr>
          <a:xfrm>
            <a:off x="1219200" y="4490758"/>
            <a:ext cx="11384227" cy="4828245"/>
          </a:xfrm>
          <a:prstGeom prst="rect">
            <a:avLst/>
          </a:prstGeom>
        </p:spPr>
        <p:txBody>
          <a:bodyPr lIns="0" tIns="0" rIns="0" bIns="0" rtlCol="0" anchor="t">
            <a:spAutoFit/>
          </a:bodyPr>
          <a:lstStyle/>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r>
              <a:rPr lang="en-US" sz="3000">
                <a:solidFill>
                  <a:srgbClr val="0E5041"/>
                </a:solidFill>
                <a:latin typeface="Poppins"/>
              </a:rPr>
              <a:t>Ethics: value, the good, guidelines and norm; the code of good conduct.</a:t>
            </a: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r>
              <a:rPr lang="en-US" sz="3000">
                <a:solidFill>
                  <a:srgbClr val="0E5041"/>
                </a:solidFill>
                <a:latin typeface="Poppins"/>
              </a:rPr>
              <a:t>Ethics provide a framework/structure for communication.</a:t>
            </a: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p:txBody>
      </p:sp>
      <p:sp>
        <p:nvSpPr>
          <p:cNvPr id="10" name="AutoShape 10"/>
          <p:cNvSpPr/>
          <p:nvPr/>
        </p:nvSpPr>
        <p:spPr>
          <a:xfrm>
            <a:off x="1028700" y="3729266"/>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11" name="Picture 11"/>
          <p:cNvPicPr>
            <a:picLocks noChangeAspect="1"/>
          </p:cNvPicPr>
          <p:nvPr/>
        </p:nvPicPr>
        <p:blipFill>
          <a:blip r:embed="rId3"/>
          <a:srcRect/>
          <a:stretch>
            <a:fillRect/>
          </a:stretch>
        </p:blipFill>
        <p:spPr>
          <a:xfrm>
            <a:off x="17259300" y="9258300"/>
            <a:ext cx="595859" cy="591217"/>
          </a:xfrm>
          <a:prstGeom prst="rect">
            <a:avLst/>
          </a:prstGeom>
        </p:spPr>
      </p:pic>
    </p:spTree>
    <p:extLst>
      <p:ext uri="{BB962C8B-B14F-4D97-AF65-F5344CB8AC3E}">
        <p14:creationId xmlns:p14="http://schemas.microsoft.com/office/powerpoint/2010/main" val="29867610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endParaRPr lang="en-US"/>
            </a:p>
          </p:txBody>
        </p:sp>
      </p:grpSp>
      <p:pic>
        <p:nvPicPr>
          <p:cNvPr id="4" name="Picture 4"/>
          <p:cNvPicPr>
            <a:picLocks noChangeAspect="1"/>
          </p:cNvPicPr>
          <p:nvPr/>
        </p:nvPicPr>
        <p:blipFill>
          <a:blip r:embed="rId2"/>
          <a:srcRect/>
          <a:stretch>
            <a:fillRect/>
          </a:stretch>
        </p:blipFill>
        <p:spPr>
          <a:xfrm>
            <a:off x="-246339" y="-1946303"/>
            <a:ext cx="4137403" cy="3892606"/>
          </a:xfrm>
          <a:prstGeom prst="rect">
            <a:avLst/>
          </a:prstGeom>
        </p:spPr>
      </p:pic>
      <p:pic>
        <p:nvPicPr>
          <p:cNvPr id="5" name="Picture 5"/>
          <p:cNvPicPr>
            <a:picLocks noChangeAspect="1"/>
          </p:cNvPicPr>
          <p:nvPr/>
        </p:nvPicPr>
        <p:blipFill>
          <a:blip r:embed="rId3"/>
          <a:srcRect/>
          <a:stretch>
            <a:fillRect/>
          </a:stretch>
        </p:blipFill>
        <p:spPr>
          <a:xfrm>
            <a:off x="17259300" y="9258300"/>
            <a:ext cx="595859" cy="591217"/>
          </a:xfrm>
          <a:prstGeom prst="rect">
            <a:avLst/>
          </a:prstGeom>
        </p:spPr>
      </p:pic>
      <p:pic>
        <p:nvPicPr>
          <p:cNvPr id="6" name="Picture 6"/>
          <p:cNvPicPr>
            <a:picLocks noChangeAspect="1"/>
          </p:cNvPicPr>
          <p:nvPr/>
        </p:nvPicPr>
        <p:blipFill>
          <a:blip r:embed="rId2"/>
          <a:srcRect b="50000"/>
          <a:stretch>
            <a:fillRect/>
          </a:stretch>
        </p:blipFill>
        <p:spPr>
          <a:xfrm>
            <a:off x="3398583" y="-109730"/>
            <a:ext cx="4137403" cy="1946303"/>
          </a:xfrm>
          <a:prstGeom prst="rect">
            <a:avLst/>
          </a:prstGeom>
        </p:spPr>
      </p:pic>
      <p:sp>
        <p:nvSpPr>
          <p:cNvPr id="7" name="AutoShape 7"/>
          <p:cNvSpPr/>
          <p:nvPr/>
        </p:nvSpPr>
        <p:spPr>
          <a:xfrm>
            <a:off x="1028700" y="4511412"/>
            <a:ext cx="1170379" cy="0"/>
          </a:xfrm>
          <a:prstGeom prst="line">
            <a:avLst/>
          </a:prstGeom>
          <a:ln w="76200" cap="flat">
            <a:solidFill>
              <a:srgbClr val="9BCD4B"/>
            </a:solidFill>
            <a:prstDash val="solid"/>
            <a:headEnd type="none" w="sm" len="sm"/>
            <a:tailEnd type="none" w="sm" len="sm"/>
          </a:ln>
        </p:spPr>
        <p:txBody>
          <a:bodyPr/>
          <a:lstStyle/>
          <a:p>
            <a:endParaRPr lang="en-US"/>
          </a:p>
        </p:txBody>
      </p:sp>
      <p:sp>
        <p:nvSpPr>
          <p:cNvPr id="8" name="TextBox 8"/>
          <p:cNvSpPr txBox="1"/>
          <p:nvPr/>
        </p:nvSpPr>
        <p:spPr>
          <a:xfrm>
            <a:off x="1028700" y="5097998"/>
            <a:ext cx="7843407" cy="1577291"/>
          </a:xfrm>
          <a:prstGeom prst="rect">
            <a:avLst/>
          </a:prstGeom>
        </p:spPr>
        <p:txBody>
          <a:bodyPr wrap="square" lIns="0" tIns="0" rIns="0" bIns="0" rtlCol="0" anchor="t">
            <a:spAutoFit/>
          </a:bodyPr>
          <a:lstStyle/>
          <a:p>
            <a:pPr marL="0" lvl="0" indent="0" algn="l">
              <a:lnSpc>
                <a:spcPts val="5999"/>
              </a:lnSpc>
            </a:pPr>
            <a:r>
              <a:rPr lang="en-US" sz="5999" spc="35">
                <a:solidFill>
                  <a:srgbClr val="0E5041"/>
                </a:solidFill>
                <a:latin typeface="Poppins ExtraBold Bold"/>
              </a:rPr>
              <a:t>Elements of Ethical Communication</a:t>
            </a:r>
          </a:p>
        </p:txBody>
      </p:sp>
      <p:grpSp>
        <p:nvGrpSpPr>
          <p:cNvPr id="10" name="Group 10"/>
          <p:cNvGrpSpPr/>
          <p:nvPr/>
        </p:nvGrpSpPr>
        <p:grpSpPr>
          <a:xfrm>
            <a:off x="11496490" y="3455788"/>
            <a:ext cx="5280481" cy="1571471"/>
            <a:chOff x="0" y="0"/>
            <a:chExt cx="4854981" cy="1444842"/>
          </a:xfrm>
        </p:grpSpPr>
        <p:sp>
          <p:nvSpPr>
            <p:cNvPr id="11" name="Freeform 11"/>
            <p:cNvSpPr/>
            <p:nvPr/>
          </p:nvSpPr>
          <p:spPr>
            <a:xfrm>
              <a:off x="0" y="0"/>
              <a:ext cx="4854981" cy="1444842"/>
            </a:xfrm>
            <a:custGeom>
              <a:avLst/>
              <a:gdLst/>
              <a:ahLst/>
              <a:cxnLst/>
              <a:rect l="l" t="t" r="r" b="b"/>
              <a:pathLst>
                <a:path w="4854981" h="1444842">
                  <a:moveTo>
                    <a:pt x="4730521" y="1444842"/>
                  </a:moveTo>
                  <a:lnTo>
                    <a:pt x="124460" y="1444842"/>
                  </a:lnTo>
                  <a:cubicBezTo>
                    <a:pt x="55880" y="1444842"/>
                    <a:pt x="0" y="1388962"/>
                    <a:pt x="0" y="1320382"/>
                  </a:cubicBezTo>
                  <a:lnTo>
                    <a:pt x="0" y="124460"/>
                  </a:lnTo>
                  <a:cubicBezTo>
                    <a:pt x="0" y="55880"/>
                    <a:pt x="55880" y="0"/>
                    <a:pt x="124460" y="0"/>
                  </a:cubicBezTo>
                  <a:lnTo>
                    <a:pt x="4730521" y="0"/>
                  </a:lnTo>
                  <a:cubicBezTo>
                    <a:pt x="4799101" y="0"/>
                    <a:pt x="4854981" y="55880"/>
                    <a:pt x="4854981" y="124460"/>
                  </a:cubicBezTo>
                  <a:lnTo>
                    <a:pt x="4854981" y="1320382"/>
                  </a:lnTo>
                  <a:cubicBezTo>
                    <a:pt x="4854981" y="1388962"/>
                    <a:pt x="4799101" y="1444842"/>
                    <a:pt x="4730521" y="1444842"/>
                  </a:cubicBezTo>
                  <a:close/>
                </a:path>
              </a:pathLst>
            </a:custGeom>
            <a:solidFill>
              <a:srgbClr val="F2F2F2"/>
            </a:solidFill>
          </p:spPr>
          <p:txBody>
            <a:bodyPr/>
            <a:lstStyle/>
            <a:p>
              <a:endParaRPr lang="en-US"/>
            </a:p>
          </p:txBody>
        </p:sp>
      </p:grpSp>
      <p:sp>
        <p:nvSpPr>
          <p:cNvPr id="12" name="TextBox 12"/>
          <p:cNvSpPr txBox="1"/>
          <p:nvPr/>
        </p:nvSpPr>
        <p:spPr>
          <a:xfrm>
            <a:off x="12053614" y="3877557"/>
            <a:ext cx="4366953" cy="1383136"/>
          </a:xfrm>
          <a:prstGeom prst="rect">
            <a:avLst/>
          </a:prstGeom>
        </p:spPr>
        <p:txBody>
          <a:bodyPr lIns="0" tIns="0" rIns="0" bIns="0" rtlCol="0" anchor="t">
            <a:spAutoFit/>
          </a:bodyPr>
          <a:lstStyle/>
          <a:p>
            <a:pPr>
              <a:lnSpc>
                <a:spcPts val="2709"/>
              </a:lnSpc>
            </a:pPr>
            <a:r>
              <a:rPr lang="en-US" sz="2202" spc="-59">
                <a:solidFill>
                  <a:srgbClr val="0E5041"/>
                </a:solidFill>
                <a:latin typeface="Poppins Bold"/>
              </a:rPr>
              <a:t>The communication </a:t>
            </a:r>
          </a:p>
          <a:p>
            <a:pPr>
              <a:lnSpc>
                <a:spcPts val="2709"/>
              </a:lnSpc>
            </a:pPr>
            <a:r>
              <a:rPr lang="en-US" sz="2202" spc="-59">
                <a:solidFill>
                  <a:srgbClr val="0E5041"/>
                </a:solidFill>
                <a:latin typeface="Poppins Bold"/>
              </a:rPr>
              <a:t>(The message, sender and receiver)</a:t>
            </a:r>
          </a:p>
          <a:p>
            <a:pPr>
              <a:lnSpc>
                <a:spcPts val="2709"/>
              </a:lnSpc>
            </a:pPr>
            <a:endParaRPr lang="en-US" sz="2202" spc="-59">
              <a:solidFill>
                <a:srgbClr val="0E5041"/>
              </a:solidFill>
              <a:latin typeface="Poppins Bold"/>
            </a:endParaRPr>
          </a:p>
        </p:txBody>
      </p:sp>
      <p:grpSp>
        <p:nvGrpSpPr>
          <p:cNvPr id="13" name="Group 13"/>
          <p:cNvGrpSpPr/>
          <p:nvPr/>
        </p:nvGrpSpPr>
        <p:grpSpPr>
          <a:xfrm>
            <a:off x="10163175" y="3455788"/>
            <a:ext cx="1570530" cy="1571471"/>
            <a:chOff x="0" y="0"/>
            <a:chExt cx="2368815" cy="2370233"/>
          </a:xfrm>
        </p:grpSpPr>
        <p:sp>
          <p:nvSpPr>
            <p:cNvPr id="14" name="Freeform 14"/>
            <p:cNvSpPr/>
            <p:nvPr/>
          </p:nvSpPr>
          <p:spPr>
            <a:xfrm>
              <a:off x="0" y="0"/>
              <a:ext cx="2368815" cy="2370233"/>
            </a:xfrm>
            <a:custGeom>
              <a:avLst/>
              <a:gdLst/>
              <a:ahLst/>
              <a:cxnLst/>
              <a:rect l="l" t="t" r="r" b="b"/>
              <a:pathLst>
                <a:path w="2368815" h="2370233">
                  <a:moveTo>
                    <a:pt x="2244355" y="2370233"/>
                  </a:moveTo>
                  <a:lnTo>
                    <a:pt x="124460" y="2370233"/>
                  </a:lnTo>
                  <a:cubicBezTo>
                    <a:pt x="55880" y="2370233"/>
                    <a:pt x="0" y="2314353"/>
                    <a:pt x="0" y="2245773"/>
                  </a:cubicBezTo>
                  <a:lnTo>
                    <a:pt x="0" y="124460"/>
                  </a:lnTo>
                  <a:cubicBezTo>
                    <a:pt x="0" y="55880"/>
                    <a:pt x="55880" y="0"/>
                    <a:pt x="124460" y="0"/>
                  </a:cubicBezTo>
                  <a:lnTo>
                    <a:pt x="2244355" y="0"/>
                  </a:lnTo>
                  <a:cubicBezTo>
                    <a:pt x="2312935" y="0"/>
                    <a:pt x="2368815" y="55880"/>
                    <a:pt x="2368815" y="124460"/>
                  </a:cubicBezTo>
                  <a:lnTo>
                    <a:pt x="2368815" y="2245773"/>
                  </a:lnTo>
                  <a:cubicBezTo>
                    <a:pt x="2368815" y="2314353"/>
                    <a:pt x="2312935" y="2370233"/>
                    <a:pt x="2244355" y="2370233"/>
                  </a:cubicBezTo>
                  <a:close/>
                </a:path>
              </a:pathLst>
            </a:custGeom>
            <a:solidFill>
              <a:srgbClr val="2BB673"/>
            </a:solidFill>
          </p:spPr>
          <p:txBody>
            <a:bodyPr/>
            <a:lstStyle/>
            <a:p>
              <a:endParaRPr lang="en-US"/>
            </a:p>
          </p:txBody>
        </p:sp>
      </p:grpSp>
      <p:pic>
        <p:nvPicPr>
          <p:cNvPr id="15" name="Picture 1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0380178" y="3723985"/>
            <a:ext cx="1136525" cy="1054127"/>
          </a:xfrm>
          <a:prstGeom prst="rect">
            <a:avLst/>
          </a:prstGeom>
        </p:spPr>
      </p:pic>
      <p:grpSp>
        <p:nvGrpSpPr>
          <p:cNvPr id="16" name="Group 16"/>
          <p:cNvGrpSpPr/>
          <p:nvPr/>
        </p:nvGrpSpPr>
        <p:grpSpPr>
          <a:xfrm>
            <a:off x="11496490" y="5364257"/>
            <a:ext cx="5280481" cy="1571471"/>
            <a:chOff x="0" y="0"/>
            <a:chExt cx="4854981" cy="1444842"/>
          </a:xfrm>
        </p:grpSpPr>
        <p:sp>
          <p:nvSpPr>
            <p:cNvPr id="17" name="Freeform 17"/>
            <p:cNvSpPr/>
            <p:nvPr/>
          </p:nvSpPr>
          <p:spPr>
            <a:xfrm>
              <a:off x="0" y="0"/>
              <a:ext cx="4854981" cy="1444842"/>
            </a:xfrm>
            <a:custGeom>
              <a:avLst/>
              <a:gdLst/>
              <a:ahLst/>
              <a:cxnLst/>
              <a:rect l="l" t="t" r="r" b="b"/>
              <a:pathLst>
                <a:path w="4854981" h="1444842">
                  <a:moveTo>
                    <a:pt x="4730521" y="1444842"/>
                  </a:moveTo>
                  <a:lnTo>
                    <a:pt x="124460" y="1444842"/>
                  </a:lnTo>
                  <a:cubicBezTo>
                    <a:pt x="55880" y="1444842"/>
                    <a:pt x="0" y="1388962"/>
                    <a:pt x="0" y="1320382"/>
                  </a:cubicBezTo>
                  <a:lnTo>
                    <a:pt x="0" y="124460"/>
                  </a:lnTo>
                  <a:cubicBezTo>
                    <a:pt x="0" y="55880"/>
                    <a:pt x="55880" y="0"/>
                    <a:pt x="124460" y="0"/>
                  </a:cubicBezTo>
                  <a:lnTo>
                    <a:pt x="4730521" y="0"/>
                  </a:lnTo>
                  <a:cubicBezTo>
                    <a:pt x="4799101" y="0"/>
                    <a:pt x="4854981" y="55880"/>
                    <a:pt x="4854981" y="124460"/>
                  </a:cubicBezTo>
                  <a:lnTo>
                    <a:pt x="4854981" y="1320382"/>
                  </a:lnTo>
                  <a:cubicBezTo>
                    <a:pt x="4854981" y="1388962"/>
                    <a:pt x="4799101" y="1444842"/>
                    <a:pt x="4730521" y="1444842"/>
                  </a:cubicBezTo>
                  <a:close/>
                </a:path>
              </a:pathLst>
            </a:custGeom>
            <a:solidFill>
              <a:srgbClr val="F2F2F2"/>
            </a:solidFill>
          </p:spPr>
          <p:txBody>
            <a:bodyPr/>
            <a:lstStyle/>
            <a:p>
              <a:endParaRPr lang="en-US"/>
            </a:p>
          </p:txBody>
        </p:sp>
      </p:grpSp>
      <p:sp>
        <p:nvSpPr>
          <p:cNvPr id="18" name="TextBox 18"/>
          <p:cNvSpPr txBox="1"/>
          <p:nvPr/>
        </p:nvSpPr>
        <p:spPr>
          <a:xfrm>
            <a:off x="12053614" y="5636345"/>
            <a:ext cx="4366953" cy="1036887"/>
          </a:xfrm>
          <a:prstGeom prst="rect">
            <a:avLst/>
          </a:prstGeom>
        </p:spPr>
        <p:txBody>
          <a:bodyPr lIns="0" tIns="0" rIns="0" bIns="0" rtlCol="0" anchor="t">
            <a:spAutoFit/>
          </a:bodyPr>
          <a:lstStyle/>
          <a:p>
            <a:pPr>
              <a:lnSpc>
                <a:spcPts val="2709"/>
              </a:lnSpc>
            </a:pPr>
            <a:r>
              <a:rPr lang="en-US" sz="2202" spc="-59">
                <a:solidFill>
                  <a:srgbClr val="0E5041"/>
                </a:solidFill>
                <a:latin typeface="Poppins Bold"/>
              </a:rPr>
              <a:t>The communication channel (The means)</a:t>
            </a:r>
          </a:p>
          <a:p>
            <a:pPr>
              <a:lnSpc>
                <a:spcPts val="2709"/>
              </a:lnSpc>
            </a:pPr>
            <a:endParaRPr lang="en-US" sz="2202" spc="-59">
              <a:solidFill>
                <a:srgbClr val="0E5041"/>
              </a:solidFill>
              <a:latin typeface="Poppins Bold"/>
            </a:endParaRPr>
          </a:p>
        </p:txBody>
      </p:sp>
      <p:grpSp>
        <p:nvGrpSpPr>
          <p:cNvPr id="19" name="Group 19"/>
          <p:cNvGrpSpPr/>
          <p:nvPr/>
        </p:nvGrpSpPr>
        <p:grpSpPr>
          <a:xfrm>
            <a:off x="10163175" y="5364257"/>
            <a:ext cx="1570530" cy="1571471"/>
            <a:chOff x="0" y="0"/>
            <a:chExt cx="2368815" cy="2370233"/>
          </a:xfrm>
        </p:grpSpPr>
        <p:sp>
          <p:nvSpPr>
            <p:cNvPr id="20" name="Freeform 20"/>
            <p:cNvSpPr/>
            <p:nvPr/>
          </p:nvSpPr>
          <p:spPr>
            <a:xfrm>
              <a:off x="0" y="0"/>
              <a:ext cx="2368815" cy="2370233"/>
            </a:xfrm>
            <a:custGeom>
              <a:avLst/>
              <a:gdLst/>
              <a:ahLst/>
              <a:cxnLst/>
              <a:rect l="l" t="t" r="r" b="b"/>
              <a:pathLst>
                <a:path w="2368815" h="2370233">
                  <a:moveTo>
                    <a:pt x="2244355" y="2370233"/>
                  </a:moveTo>
                  <a:lnTo>
                    <a:pt x="124460" y="2370233"/>
                  </a:lnTo>
                  <a:cubicBezTo>
                    <a:pt x="55880" y="2370233"/>
                    <a:pt x="0" y="2314353"/>
                    <a:pt x="0" y="2245773"/>
                  </a:cubicBezTo>
                  <a:lnTo>
                    <a:pt x="0" y="124460"/>
                  </a:lnTo>
                  <a:cubicBezTo>
                    <a:pt x="0" y="55880"/>
                    <a:pt x="55880" y="0"/>
                    <a:pt x="124460" y="0"/>
                  </a:cubicBezTo>
                  <a:lnTo>
                    <a:pt x="2244355" y="0"/>
                  </a:lnTo>
                  <a:cubicBezTo>
                    <a:pt x="2312935" y="0"/>
                    <a:pt x="2368815" y="55880"/>
                    <a:pt x="2368815" y="124460"/>
                  </a:cubicBezTo>
                  <a:lnTo>
                    <a:pt x="2368815" y="2245773"/>
                  </a:lnTo>
                  <a:cubicBezTo>
                    <a:pt x="2368815" y="2314353"/>
                    <a:pt x="2312935" y="2370233"/>
                    <a:pt x="2244355" y="2370233"/>
                  </a:cubicBezTo>
                  <a:close/>
                </a:path>
              </a:pathLst>
            </a:custGeom>
            <a:solidFill>
              <a:srgbClr val="2BB673"/>
            </a:solidFill>
          </p:spPr>
          <p:txBody>
            <a:bodyPr/>
            <a:lstStyle/>
            <a:p>
              <a:endParaRPr lang="en-US"/>
            </a:p>
          </p:txBody>
        </p:sp>
      </p:grpSp>
      <p:pic>
        <p:nvPicPr>
          <p:cNvPr id="21" name="Picture 2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0370653" y="5597217"/>
            <a:ext cx="1167744" cy="1164825"/>
          </a:xfrm>
          <a:prstGeom prst="rect">
            <a:avLst/>
          </a:prstGeom>
        </p:spPr>
      </p:pic>
      <p:grpSp>
        <p:nvGrpSpPr>
          <p:cNvPr id="22" name="Group 22"/>
          <p:cNvGrpSpPr/>
          <p:nvPr/>
        </p:nvGrpSpPr>
        <p:grpSpPr>
          <a:xfrm>
            <a:off x="11496490" y="7269102"/>
            <a:ext cx="5280481" cy="1571471"/>
            <a:chOff x="0" y="0"/>
            <a:chExt cx="4854981" cy="1444842"/>
          </a:xfrm>
        </p:grpSpPr>
        <p:sp>
          <p:nvSpPr>
            <p:cNvPr id="23" name="Freeform 23"/>
            <p:cNvSpPr/>
            <p:nvPr/>
          </p:nvSpPr>
          <p:spPr>
            <a:xfrm>
              <a:off x="0" y="0"/>
              <a:ext cx="4854981" cy="1444842"/>
            </a:xfrm>
            <a:custGeom>
              <a:avLst/>
              <a:gdLst/>
              <a:ahLst/>
              <a:cxnLst/>
              <a:rect l="l" t="t" r="r" b="b"/>
              <a:pathLst>
                <a:path w="4854981" h="1444842">
                  <a:moveTo>
                    <a:pt x="4730521" y="1444842"/>
                  </a:moveTo>
                  <a:lnTo>
                    <a:pt x="124460" y="1444842"/>
                  </a:lnTo>
                  <a:cubicBezTo>
                    <a:pt x="55880" y="1444842"/>
                    <a:pt x="0" y="1388962"/>
                    <a:pt x="0" y="1320382"/>
                  </a:cubicBezTo>
                  <a:lnTo>
                    <a:pt x="0" y="124460"/>
                  </a:lnTo>
                  <a:cubicBezTo>
                    <a:pt x="0" y="55880"/>
                    <a:pt x="55880" y="0"/>
                    <a:pt x="124460" y="0"/>
                  </a:cubicBezTo>
                  <a:lnTo>
                    <a:pt x="4730521" y="0"/>
                  </a:lnTo>
                  <a:cubicBezTo>
                    <a:pt x="4799101" y="0"/>
                    <a:pt x="4854981" y="55880"/>
                    <a:pt x="4854981" y="124460"/>
                  </a:cubicBezTo>
                  <a:lnTo>
                    <a:pt x="4854981" y="1320382"/>
                  </a:lnTo>
                  <a:cubicBezTo>
                    <a:pt x="4854981" y="1388962"/>
                    <a:pt x="4799101" y="1444842"/>
                    <a:pt x="4730521" y="1444842"/>
                  </a:cubicBezTo>
                  <a:close/>
                </a:path>
              </a:pathLst>
            </a:custGeom>
            <a:solidFill>
              <a:srgbClr val="F2F2F2"/>
            </a:solidFill>
          </p:spPr>
          <p:txBody>
            <a:bodyPr/>
            <a:lstStyle/>
            <a:p>
              <a:endParaRPr lang="en-US"/>
            </a:p>
          </p:txBody>
        </p:sp>
      </p:grpSp>
      <p:sp>
        <p:nvSpPr>
          <p:cNvPr id="24" name="TextBox 24"/>
          <p:cNvSpPr txBox="1"/>
          <p:nvPr/>
        </p:nvSpPr>
        <p:spPr>
          <a:xfrm>
            <a:off x="12053614" y="7521078"/>
            <a:ext cx="4366953" cy="690638"/>
          </a:xfrm>
          <a:prstGeom prst="rect">
            <a:avLst/>
          </a:prstGeom>
        </p:spPr>
        <p:txBody>
          <a:bodyPr lIns="0" tIns="0" rIns="0" bIns="0" rtlCol="0" anchor="t">
            <a:spAutoFit/>
          </a:bodyPr>
          <a:lstStyle/>
          <a:p>
            <a:pPr>
              <a:lnSpc>
                <a:spcPts val="2709"/>
              </a:lnSpc>
            </a:pPr>
            <a:r>
              <a:rPr lang="en-US" sz="2202" spc="-59">
                <a:solidFill>
                  <a:srgbClr val="0E5041"/>
                </a:solidFill>
                <a:latin typeface="Poppins Bold"/>
              </a:rPr>
              <a:t>The outcome (consequence)</a:t>
            </a:r>
          </a:p>
          <a:p>
            <a:pPr>
              <a:lnSpc>
                <a:spcPts val="2709"/>
              </a:lnSpc>
            </a:pPr>
            <a:endParaRPr lang="en-US" sz="2202" spc="-59">
              <a:solidFill>
                <a:srgbClr val="0E5041"/>
              </a:solidFill>
              <a:latin typeface="Poppins Bold"/>
            </a:endParaRPr>
          </a:p>
        </p:txBody>
      </p:sp>
      <p:grpSp>
        <p:nvGrpSpPr>
          <p:cNvPr id="25" name="Group 25"/>
          <p:cNvGrpSpPr/>
          <p:nvPr/>
        </p:nvGrpSpPr>
        <p:grpSpPr>
          <a:xfrm>
            <a:off x="10163175" y="7269102"/>
            <a:ext cx="1570530" cy="1571471"/>
            <a:chOff x="0" y="0"/>
            <a:chExt cx="2368815" cy="2370233"/>
          </a:xfrm>
        </p:grpSpPr>
        <p:sp>
          <p:nvSpPr>
            <p:cNvPr id="26" name="Freeform 26"/>
            <p:cNvSpPr/>
            <p:nvPr/>
          </p:nvSpPr>
          <p:spPr>
            <a:xfrm>
              <a:off x="0" y="0"/>
              <a:ext cx="2368815" cy="2370233"/>
            </a:xfrm>
            <a:custGeom>
              <a:avLst/>
              <a:gdLst/>
              <a:ahLst/>
              <a:cxnLst/>
              <a:rect l="l" t="t" r="r" b="b"/>
              <a:pathLst>
                <a:path w="2368815" h="2370233">
                  <a:moveTo>
                    <a:pt x="2244355" y="2370233"/>
                  </a:moveTo>
                  <a:lnTo>
                    <a:pt x="124460" y="2370233"/>
                  </a:lnTo>
                  <a:cubicBezTo>
                    <a:pt x="55880" y="2370233"/>
                    <a:pt x="0" y="2314353"/>
                    <a:pt x="0" y="2245773"/>
                  </a:cubicBezTo>
                  <a:lnTo>
                    <a:pt x="0" y="124460"/>
                  </a:lnTo>
                  <a:cubicBezTo>
                    <a:pt x="0" y="55880"/>
                    <a:pt x="55880" y="0"/>
                    <a:pt x="124460" y="0"/>
                  </a:cubicBezTo>
                  <a:lnTo>
                    <a:pt x="2244355" y="0"/>
                  </a:lnTo>
                  <a:cubicBezTo>
                    <a:pt x="2312935" y="0"/>
                    <a:pt x="2368815" y="55880"/>
                    <a:pt x="2368815" y="124460"/>
                  </a:cubicBezTo>
                  <a:lnTo>
                    <a:pt x="2368815" y="2245773"/>
                  </a:lnTo>
                  <a:cubicBezTo>
                    <a:pt x="2368815" y="2314353"/>
                    <a:pt x="2312935" y="2370233"/>
                    <a:pt x="2244355" y="2370233"/>
                  </a:cubicBezTo>
                  <a:close/>
                </a:path>
              </a:pathLst>
            </a:custGeom>
            <a:solidFill>
              <a:srgbClr val="2BB673"/>
            </a:solidFill>
          </p:spPr>
          <p:txBody>
            <a:bodyPr/>
            <a:lstStyle/>
            <a:p>
              <a:endParaRPr lang="en-US"/>
            </a:p>
          </p:txBody>
        </p:sp>
      </p:grpSp>
      <p:pic>
        <p:nvPicPr>
          <p:cNvPr id="27" name="Picture 2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415373" y="7504173"/>
            <a:ext cx="1101330" cy="110133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5AA69-51F0-2730-060B-C3E960A4C59C}"/>
              </a:ext>
            </a:extLst>
          </p:cNvPr>
          <p:cNvSpPr>
            <a:spLocks noGrp="1"/>
          </p:cNvSpPr>
          <p:nvPr>
            <p:ph type="title"/>
          </p:nvPr>
        </p:nvSpPr>
        <p:spPr/>
        <p:txBody>
          <a:bodyPr/>
          <a:lstStyle/>
          <a:p>
            <a:r>
              <a:rPr lang="en-US" dirty="0"/>
              <a:t>Survey Question Block 5</a:t>
            </a:r>
          </a:p>
        </p:txBody>
      </p:sp>
      <p:sp>
        <p:nvSpPr>
          <p:cNvPr id="3" name="Content Placeholder 2">
            <a:extLst>
              <a:ext uri="{FF2B5EF4-FFF2-40B4-BE49-F238E27FC236}">
                <a16:creationId xmlns:a16="http://schemas.microsoft.com/office/drawing/2014/main" id="{FE500E0A-0363-203E-F41F-E6616F3AA591}"/>
              </a:ext>
            </a:extLst>
          </p:cNvPr>
          <p:cNvSpPr>
            <a:spLocks noGrp="1"/>
          </p:cNvSpPr>
          <p:nvPr>
            <p:ph idx="1"/>
          </p:nvPr>
        </p:nvSpPr>
        <p:spPr>
          <a:xfrm>
            <a:off x="457200" y="1600200"/>
            <a:ext cx="16827910" cy="8163232"/>
          </a:xfrm>
        </p:spPr>
        <p:txBody>
          <a:bodyPr/>
          <a:lstStyle/>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What is your level of knowledge about agriculture?</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Not at all knowledgeable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Slightly  knowledgeable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Moderately knowledgeable  (3)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Very knowledgeable  (4)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Extremely knowledgeable  (5) </a:t>
            </a:r>
          </a:p>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How important is agricultural research and development/issues to you?</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Not at all important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Slightly important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Moderately important  (3)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Very important  (4)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Extremely important  (5) </a:t>
            </a:r>
          </a:p>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Agriculture is another word that can be used when talking about farming.</a:t>
            </a:r>
            <a:br>
              <a:rPr lang="en-US" sz="18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No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Maybe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Yes  (3) </a:t>
            </a:r>
          </a:p>
          <a:p>
            <a:pPr marL="0" marR="0" indent="0">
              <a:lnSpc>
                <a:spcPct val="115000"/>
              </a:lnSpc>
              <a:spcBef>
                <a:spcPts val="0"/>
              </a:spcBef>
              <a:spcAft>
                <a:spcPts val="0"/>
              </a:spcAft>
              <a:buNone/>
            </a:pP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43408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5AA69-51F0-2730-060B-C3E960A4C59C}"/>
              </a:ext>
            </a:extLst>
          </p:cNvPr>
          <p:cNvSpPr>
            <a:spLocks noGrp="1"/>
          </p:cNvSpPr>
          <p:nvPr>
            <p:ph type="title"/>
          </p:nvPr>
        </p:nvSpPr>
        <p:spPr/>
        <p:txBody>
          <a:bodyPr/>
          <a:lstStyle/>
          <a:p>
            <a:r>
              <a:rPr lang="en-US" dirty="0"/>
              <a:t>Survey Question Block 6</a:t>
            </a:r>
          </a:p>
        </p:txBody>
      </p:sp>
      <p:sp>
        <p:nvSpPr>
          <p:cNvPr id="3" name="Content Placeholder 2">
            <a:extLst>
              <a:ext uri="{FF2B5EF4-FFF2-40B4-BE49-F238E27FC236}">
                <a16:creationId xmlns:a16="http://schemas.microsoft.com/office/drawing/2014/main" id="{FE500E0A-0363-203E-F41F-E6616F3AA591}"/>
              </a:ext>
            </a:extLst>
          </p:cNvPr>
          <p:cNvSpPr>
            <a:spLocks noGrp="1"/>
          </p:cNvSpPr>
          <p:nvPr>
            <p:ph idx="1"/>
          </p:nvPr>
        </p:nvSpPr>
        <p:spPr>
          <a:xfrm>
            <a:off x="457200" y="1600200"/>
            <a:ext cx="16827910" cy="8163232"/>
          </a:xfrm>
        </p:spPr>
        <p:txBody>
          <a:bodyPr>
            <a:normAutofit lnSpcReduction="10000"/>
          </a:bodyPr>
          <a:lstStyle/>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Chickens lay eggs twice a day.</a:t>
            </a:r>
            <a:br>
              <a:rPr lang="en-US" sz="18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No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Maybe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Yes  (3) </a:t>
            </a:r>
          </a:p>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Cows are milked only once a day.</a:t>
            </a:r>
            <a:br>
              <a:rPr lang="en-US" sz="18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No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Maybe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Yes  (3) </a:t>
            </a:r>
          </a:p>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Corn can be dried and crushed to make oil.</a:t>
            </a:r>
            <a:br>
              <a:rPr lang="en-US" sz="18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No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Maybe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Yes  (3) </a:t>
            </a:r>
          </a:p>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Blue Jeans are made out of a cotton plant.</a:t>
            </a:r>
            <a:br>
              <a:rPr lang="en-US" sz="1800" dirty="0">
                <a:effectLst/>
                <a:latin typeface="Arial" panose="020B0604020202020204" pitchFamily="34" charset="0"/>
                <a:ea typeface="Times New Roman" panose="02020603050405020304" pitchFamily="18" charset="0"/>
                <a:cs typeface="Times New Roman" panose="02020603050405020304" pitchFamily="18" charset="0"/>
              </a:rPr>
            </a:b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No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Maybe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Yes  (3) </a:t>
            </a:r>
          </a:p>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majority of American farms are owned and operated by families or individuals.</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No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Maybe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Yes  (3) </a:t>
            </a:r>
          </a:p>
          <a:p>
            <a:pPr marL="0" marR="0" indent="0">
              <a:lnSpc>
                <a:spcPct val="115000"/>
              </a:lnSpc>
              <a:spcBef>
                <a:spcPts val="0"/>
              </a:spcBef>
              <a:spcAft>
                <a:spcPts val="0"/>
              </a:spcAft>
              <a:buNone/>
            </a:pP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57191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47216" y="0"/>
            <a:ext cx="7337393" cy="10287000"/>
            <a:chOff x="0" y="0"/>
            <a:chExt cx="9783190" cy="13716000"/>
          </a:xfrm>
        </p:grpSpPr>
        <p:sp>
          <p:nvSpPr>
            <p:cNvPr id="3" name="AutoShape 3"/>
            <p:cNvSpPr/>
            <p:nvPr/>
          </p:nvSpPr>
          <p:spPr>
            <a:xfrm>
              <a:off x="0" y="0"/>
              <a:ext cx="9783190" cy="13716000"/>
            </a:xfrm>
            <a:prstGeom prst="rect">
              <a:avLst/>
            </a:prstGeom>
            <a:solidFill>
              <a:srgbClr val="007A5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4" name="Picture 4"/>
          <p:cNvPicPr>
            <a:picLocks noChangeAspect="1"/>
          </p:cNvPicPr>
          <p:nvPr/>
        </p:nvPicPr>
        <p:blipFill>
          <a:blip r:embed="rId3">
            <a:alphaModFix amt="50000"/>
          </a:blip>
          <a:srcRect/>
          <a:stretch>
            <a:fillRect/>
          </a:stretch>
        </p:blipFill>
        <p:spPr>
          <a:xfrm>
            <a:off x="-450500" y="-401085"/>
            <a:ext cx="5285614" cy="4972882"/>
          </a:xfrm>
          <a:prstGeom prst="rect">
            <a:avLst/>
          </a:prstGeom>
        </p:spPr>
      </p:pic>
      <p:pic>
        <p:nvPicPr>
          <p:cNvPr id="5" name="Picture 5"/>
          <p:cNvPicPr>
            <a:picLocks noChangeAspect="1"/>
          </p:cNvPicPr>
          <p:nvPr/>
        </p:nvPicPr>
        <p:blipFill>
          <a:blip r:embed="rId4">
            <a:alphaModFix amt="50000"/>
          </a:blip>
          <a:srcRect t="50002" r="51523"/>
          <a:stretch>
            <a:fillRect/>
          </a:stretch>
        </p:blipFill>
        <p:spPr>
          <a:xfrm rot="5400000">
            <a:off x="-366660" y="4436923"/>
            <a:ext cx="2562256" cy="2486338"/>
          </a:xfrm>
          <a:prstGeom prst="rect">
            <a:avLst/>
          </a:prstGeom>
        </p:spPr>
      </p:pic>
      <p:pic>
        <p:nvPicPr>
          <p:cNvPr id="12" name="Picture 11">
            <a:extLst>
              <a:ext uri="{FF2B5EF4-FFF2-40B4-BE49-F238E27FC236}">
                <a16:creationId xmlns:a16="http://schemas.microsoft.com/office/drawing/2014/main" id="{8CC6D9F8-E3E1-D2CC-932A-BF0CD53459CF}"/>
              </a:ext>
            </a:extLst>
          </p:cNvPr>
          <p:cNvPicPr>
            <a:picLocks noChangeAspect="1"/>
          </p:cNvPicPr>
          <p:nvPr/>
        </p:nvPicPr>
        <p:blipFill rotWithShape="1">
          <a:blip r:embed="rId5"/>
          <a:srcRect l="17718" t="3662" r="33150" b="2332"/>
          <a:stretch/>
        </p:blipFill>
        <p:spPr>
          <a:xfrm>
            <a:off x="528407" y="2235200"/>
            <a:ext cx="4062207" cy="5181600"/>
          </a:xfrm>
          <a:prstGeom prst="rect">
            <a:avLst/>
          </a:prstGeom>
        </p:spPr>
      </p:pic>
      <p:pic>
        <p:nvPicPr>
          <p:cNvPr id="7" name="Picture 7"/>
          <p:cNvPicPr>
            <a:picLocks noChangeAspect="1"/>
          </p:cNvPicPr>
          <p:nvPr/>
        </p:nvPicPr>
        <p:blipFill rotWithShape="1">
          <a:blip r:embed="rId6"/>
          <a:srcRect l="-180" t="-290" r="180" b="-1326"/>
          <a:stretch/>
        </p:blipFill>
        <p:spPr>
          <a:xfrm>
            <a:off x="391030" y="2106532"/>
            <a:ext cx="4336959" cy="5732700"/>
          </a:xfrm>
          <a:prstGeom prst="rect">
            <a:avLst/>
          </a:prstGeom>
        </p:spPr>
      </p:pic>
      <p:pic>
        <p:nvPicPr>
          <p:cNvPr id="9" name="Picture 9"/>
          <p:cNvPicPr>
            <a:picLocks noChangeAspect="1"/>
          </p:cNvPicPr>
          <p:nvPr/>
        </p:nvPicPr>
        <p:blipFill>
          <a:blip r:embed="rId7"/>
          <a:srcRect/>
          <a:stretch>
            <a:fillRect/>
          </a:stretch>
        </p:blipFill>
        <p:spPr>
          <a:xfrm>
            <a:off x="1161378" y="6654879"/>
            <a:ext cx="5566176" cy="4355533"/>
          </a:xfrm>
          <a:prstGeom prst="rect">
            <a:avLst/>
          </a:prstGeom>
        </p:spPr>
      </p:pic>
      <p:pic>
        <p:nvPicPr>
          <p:cNvPr id="8" name="Picture 8"/>
          <p:cNvPicPr>
            <a:picLocks noChangeAspect="1"/>
          </p:cNvPicPr>
          <p:nvPr/>
        </p:nvPicPr>
        <p:blipFill>
          <a:blip r:embed="rId8"/>
          <a:srcRect/>
          <a:stretch>
            <a:fillRect/>
          </a:stretch>
        </p:blipFill>
        <p:spPr>
          <a:xfrm>
            <a:off x="17259300" y="9258300"/>
            <a:ext cx="595859" cy="591217"/>
          </a:xfrm>
          <a:prstGeom prst="rect">
            <a:avLst/>
          </a:prstGeom>
        </p:spPr>
      </p:pic>
      <p:sp>
        <p:nvSpPr>
          <p:cNvPr id="10" name="TextBox 10"/>
          <p:cNvSpPr txBox="1"/>
          <p:nvPr/>
        </p:nvSpPr>
        <p:spPr>
          <a:xfrm>
            <a:off x="8066542" y="857407"/>
            <a:ext cx="9753600" cy="1971694"/>
          </a:xfrm>
          <a:prstGeom prst="rect">
            <a:avLst/>
          </a:prstGeom>
        </p:spPr>
        <p:txBody>
          <a:bodyPr wrap="square" lIns="0" tIns="0" rIns="0" bIns="0" rtlCol="0" anchor="t">
            <a:spAutoFit/>
          </a:bodyPr>
          <a:lstStyle/>
          <a:p>
            <a:pPr marL="0" marR="0" lvl="0" indent="0" algn="l" defTabSz="914400" rtl="0" eaLnBrk="1" fontAlgn="auto" latinLnBrk="0" hangingPunct="1">
              <a:lnSpc>
                <a:spcPts val="7500"/>
              </a:lnSpc>
              <a:spcBef>
                <a:spcPts val="0"/>
              </a:spcBef>
              <a:spcAft>
                <a:spcPts val="0"/>
              </a:spcAft>
              <a:buClrTx/>
              <a:buSzTx/>
              <a:buFontTx/>
              <a:buNone/>
              <a:tabLst/>
              <a:defRPr/>
            </a:pPr>
            <a:r>
              <a:rPr kumimoji="0" lang="en-US" sz="7500" b="0" i="0" u="none" strike="noStrike" kern="1200" cap="none" spc="0" normalizeH="0" baseline="0" noProof="0">
                <a:ln>
                  <a:noFill/>
                </a:ln>
                <a:solidFill>
                  <a:srgbClr val="0E5041"/>
                </a:solidFill>
                <a:effectLst/>
                <a:uLnTx/>
                <a:uFillTx/>
                <a:latin typeface="Poppins ExtraBold Bold"/>
                <a:ea typeface="+mn-ea"/>
                <a:cs typeface="+mn-cs"/>
              </a:rPr>
              <a:t>The truth about Avian Flu</a:t>
            </a:r>
          </a:p>
        </p:txBody>
      </p:sp>
      <p:sp>
        <p:nvSpPr>
          <p:cNvPr id="11" name="TextBox 11"/>
          <p:cNvSpPr txBox="1"/>
          <p:nvPr/>
        </p:nvSpPr>
        <p:spPr>
          <a:xfrm>
            <a:off x="8273380" y="3550219"/>
            <a:ext cx="9176420" cy="1596591"/>
          </a:xfrm>
          <a:prstGeom prst="rect">
            <a:avLst/>
          </a:prstGeom>
        </p:spPr>
        <p:txBody>
          <a:bodyPr wrap="square" lIns="0" tIns="0" rIns="0" bIns="0" rtlCol="0" anchor="t">
            <a:spAutoFit/>
          </a:bodyPr>
          <a:lstStyle/>
          <a:p>
            <a:pPr marL="0" marR="0" lvl="0" indent="0" algn="l" defTabSz="914400" rtl="0" eaLnBrk="1" fontAlgn="auto" latinLnBrk="0" hangingPunct="1">
              <a:lnSpc>
                <a:spcPts val="4200"/>
              </a:lnSpc>
              <a:spcBef>
                <a:spcPts val="0"/>
              </a:spcBef>
              <a:spcAft>
                <a:spcPts val="0"/>
              </a:spcAft>
              <a:buClrTx/>
              <a:buSzTx/>
              <a:buFontTx/>
              <a:buNone/>
              <a:tabLst/>
              <a:defRPr/>
            </a:pPr>
            <a:r>
              <a:rPr kumimoji="0" lang="en-US" sz="3000" b="0" i="0" u="none" strike="noStrike" kern="1200" cap="none" spc="0" normalizeH="0" baseline="0" noProof="0">
                <a:ln>
                  <a:noFill/>
                </a:ln>
                <a:solidFill>
                  <a:srgbClr val="0E5041"/>
                </a:solidFill>
                <a:effectLst/>
                <a:uLnTx/>
                <a:uFillTx/>
                <a:latin typeface="Poppins"/>
                <a:ea typeface="+mn-ea"/>
                <a:cs typeface="+mn-cs"/>
              </a:rPr>
              <a:t>The science, timeline, and risks</a:t>
            </a:r>
          </a:p>
          <a:p>
            <a:pPr marL="0" marR="0" lvl="0" indent="0" algn="l" defTabSz="914400" rtl="0" eaLnBrk="1" fontAlgn="auto" latinLnBrk="0" hangingPunct="1">
              <a:lnSpc>
                <a:spcPts val="42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0E5041"/>
              </a:solidFill>
              <a:effectLst/>
              <a:uLnTx/>
              <a:uFillTx/>
              <a:latin typeface="Poppins"/>
              <a:ea typeface="+mn-ea"/>
              <a:cs typeface="+mn-cs"/>
            </a:endParaRPr>
          </a:p>
          <a:p>
            <a:pPr marL="0" marR="0" lvl="0" indent="0" algn="l" defTabSz="914400" rtl="0" eaLnBrk="1" fontAlgn="auto" latinLnBrk="0" hangingPunct="1">
              <a:lnSpc>
                <a:spcPts val="42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0E5041"/>
              </a:solidFill>
              <a:effectLst/>
              <a:uLnTx/>
              <a:uFillTx/>
              <a:latin typeface="Poppins"/>
              <a:ea typeface="+mn-ea"/>
              <a:cs typeface="+mn-cs"/>
            </a:endParaRPr>
          </a:p>
        </p:txBody>
      </p:sp>
      <p:sp>
        <p:nvSpPr>
          <p:cNvPr id="14" name="AutoShape 14"/>
          <p:cNvSpPr/>
          <p:nvPr/>
        </p:nvSpPr>
        <p:spPr>
          <a:xfrm>
            <a:off x="8477250" y="2788782"/>
            <a:ext cx="1170379" cy="0"/>
          </a:xfrm>
          <a:prstGeom prst="line">
            <a:avLst/>
          </a:prstGeom>
          <a:ln w="76200" cap="flat">
            <a:solidFill>
              <a:srgbClr val="9BCD4B"/>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436642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4" name="Freeform 4"/>
          <p:cNvSpPr/>
          <p:nvPr/>
        </p:nvSpPr>
        <p:spPr>
          <a:xfrm flipH="1">
            <a:off x="-246339" y="-1946303"/>
            <a:ext cx="4137403" cy="3892606"/>
          </a:xfrm>
          <a:custGeom>
            <a:avLst/>
            <a:gdLst/>
            <a:ahLst/>
            <a:cxnLst/>
            <a:rect l="l" t="t" r="r" b="b"/>
            <a:pathLst>
              <a:path w="4137403" h="3892606">
                <a:moveTo>
                  <a:pt x="4137403" y="0"/>
                </a:moveTo>
                <a:lnTo>
                  <a:pt x="0" y="0"/>
                </a:lnTo>
                <a:lnTo>
                  <a:pt x="0" y="3892606"/>
                </a:lnTo>
                <a:lnTo>
                  <a:pt x="4137403" y="3892606"/>
                </a:lnTo>
                <a:lnTo>
                  <a:pt x="4137403"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17259300" y="9258300"/>
            <a:ext cx="595859" cy="591217"/>
          </a:xfrm>
          <a:custGeom>
            <a:avLst/>
            <a:gdLst/>
            <a:ahLst/>
            <a:cxnLst/>
            <a:rect l="l" t="t" r="r" b="b"/>
            <a:pathLst>
              <a:path w="595859" h="591217">
                <a:moveTo>
                  <a:pt x="0" y="0"/>
                </a:moveTo>
                <a:lnTo>
                  <a:pt x="595859" y="0"/>
                </a:lnTo>
                <a:lnTo>
                  <a:pt x="595859" y="591217"/>
                </a:lnTo>
                <a:lnTo>
                  <a:pt x="0" y="591217"/>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flipH="1">
            <a:off x="3398583" y="-109730"/>
            <a:ext cx="4137403" cy="1946303"/>
          </a:xfrm>
          <a:custGeom>
            <a:avLst/>
            <a:gdLst/>
            <a:ahLst/>
            <a:cxnLst/>
            <a:rect l="l" t="t" r="r" b="b"/>
            <a:pathLst>
              <a:path w="4137403" h="1946303">
                <a:moveTo>
                  <a:pt x="4137403" y="0"/>
                </a:moveTo>
                <a:lnTo>
                  <a:pt x="0" y="0"/>
                </a:lnTo>
                <a:lnTo>
                  <a:pt x="0" y="1946303"/>
                </a:lnTo>
                <a:lnTo>
                  <a:pt x="4137403" y="1946303"/>
                </a:lnTo>
                <a:lnTo>
                  <a:pt x="4137403" y="0"/>
                </a:lnTo>
                <a:close/>
              </a:path>
            </a:pathLst>
          </a:custGeom>
          <a:blipFill>
            <a:blip r:embed="rId2"/>
            <a:stretch>
              <a:fillRect b="-9999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AutoShape 7"/>
          <p:cNvSpPr/>
          <p:nvPr/>
        </p:nvSpPr>
        <p:spPr>
          <a:xfrm>
            <a:off x="1066800" y="4039150"/>
            <a:ext cx="1170379" cy="0"/>
          </a:xfrm>
          <a:prstGeom prst="line">
            <a:avLst/>
          </a:prstGeom>
          <a:ln w="76200" cap="flat">
            <a:solidFill>
              <a:srgbClr val="9BCD4B"/>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1028700" y="2143615"/>
            <a:ext cx="12659378" cy="1628780"/>
          </a:xfrm>
          <a:prstGeom prst="rect">
            <a:avLst/>
          </a:prstGeom>
        </p:spPr>
        <p:txBody>
          <a:bodyPr lIns="0" tIns="0" rIns="0" bIns="0" rtlCol="0" anchor="t">
            <a:spAutoFit/>
          </a:bodyPr>
          <a:lstStyle/>
          <a:p>
            <a:pPr marL="0" marR="0" lvl="0" indent="0" algn="l" defTabSz="914400" rtl="0" eaLnBrk="1" fontAlgn="auto" latinLnBrk="0" hangingPunct="1">
              <a:lnSpc>
                <a:spcPts val="6000"/>
              </a:lnSpc>
              <a:spcBef>
                <a:spcPts val="0"/>
              </a:spcBef>
              <a:spcAft>
                <a:spcPts val="0"/>
              </a:spcAft>
              <a:buClrTx/>
              <a:buSzTx/>
              <a:buFontTx/>
              <a:buNone/>
              <a:tabLst/>
              <a:defRPr/>
            </a:pPr>
            <a:r>
              <a:rPr kumimoji="0" lang="en-US" sz="6000" b="0" i="0" u="none" strike="noStrike" kern="1200" cap="none" spc="0" normalizeH="0" baseline="0" noProof="0">
                <a:ln>
                  <a:noFill/>
                </a:ln>
                <a:solidFill>
                  <a:srgbClr val="0E5041"/>
                </a:solidFill>
                <a:effectLst/>
                <a:uLnTx/>
                <a:uFillTx/>
                <a:latin typeface="Poppins ExtraBold Bold"/>
                <a:ea typeface="+mn-ea"/>
                <a:cs typeface="+mn-cs"/>
              </a:rPr>
              <a:t>H5N1 IN THE UNITED STATES: 2022 - PRESENT</a:t>
            </a:r>
          </a:p>
        </p:txBody>
      </p:sp>
      <p:sp>
        <p:nvSpPr>
          <p:cNvPr id="9" name="TextBox 9"/>
          <p:cNvSpPr txBox="1"/>
          <p:nvPr/>
        </p:nvSpPr>
        <p:spPr>
          <a:xfrm>
            <a:off x="1066800" y="5123355"/>
            <a:ext cx="6588330" cy="391794"/>
          </a:xfrm>
          <a:prstGeom prst="rect">
            <a:avLst/>
          </a:prstGeom>
        </p:spPr>
        <p:txBody>
          <a:bodyPr lIns="0" tIns="0" rIns="0" bIns="0" rtlCol="0" anchor="t">
            <a:spAutoFit/>
          </a:bodyPr>
          <a:lstStyle/>
          <a:p>
            <a:pPr marL="0" marR="0" lvl="0" indent="0" algn="l" defTabSz="914400" rtl="0" eaLnBrk="1" fontAlgn="auto" latinLnBrk="0" hangingPunct="1">
              <a:lnSpc>
                <a:spcPts val="3080"/>
              </a:lnSpc>
              <a:spcBef>
                <a:spcPts val="0"/>
              </a:spcBef>
              <a:spcAft>
                <a:spcPts val="0"/>
              </a:spcAft>
              <a:buClrTx/>
              <a:buSzTx/>
              <a:buFontTx/>
              <a:buNone/>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Two cases reported in humans since 2022</a:t>
            </a:r>
          </a:p>
        </p:txBody>
      </p:sp>
      <p:sp>
        <p:nvSpPr>
          <p:cNvPr id="10" name="TextBox 10"/>
          <p:cNvSpPr txBox="1"/>
          <p:nvPr/>
        </p:nvSpPr>
        <p:spPr>
          <a:xfrm>
            <a:off x="1066800" y="4645158"/>
            <a:ext cx="4680229" cy="484251"/>
          </a:xfrm>
          <a:prstGeom prst="rect">
            <a:avLst/>
          </a:prstGeom>
        </p:spPr>
        <p:txBody>
          <a:bodyPr lIns="0" tIns="0" rIns="0" bIns="0" rtlCol="0" anchor="t">
            <a:spAutoFit/>
          </a:bodyPr>
          <a:lstStyle/>
          <a:p>
            <a:pPr marL="0" marR="0" lvl="0" indent="0" algn="l" defTabSz="914400" rtl="0" eaLnBrk="1" fontAlgn="auto" latinLnBrk="0" hangingPunct="1">
              <a:lnSpc>
                <a:spcPts val="3552"/>
              </a:lnSpc>
              <a:spcBef>
                <a:spcPts val="0"/>
              </a:spcBef>
              <a:spcAft>
                <a:spcPts val="0"/>
              </a:spcAft>
              <a:buClrTx/>
              <a:buSzTx/>
              <a:buFontTx/>
              <a:buNone/>
              <a:tabLst/>
              <a:defRPr/>
            </a:pPr>
            <a:r>
              <a:rPr kumimoji="0" lang="en-US" sz="3200" b="0" i="0" u="none" strike="noStrike" kern="1200" cap="none" spc="0" normalizeH="0" baseline="0" noProof="0">
                <a:ln>
                  <a:noFill/>
                </a:ln>
                <a:solidFill>
                  <a:srgbClr val="0E5041"/>
                </a:solidFill>
                <a:effectLst/>
                <a:uLnTx/>
                <a:uFillTx/>
                <a:latin typeface="Poppins Bold"/>
                <a:ea typeface="+mn-ea"/>
                <a:cs typeface="+mn-cs"/>
              </a:rPr>
              <a:t>Humans</a:t>
            </a:r>
          </a:p>
        </p:txBody>
      </p:sp>
      <p:sp>
        <p:nvSpPr>
          <p:cNvPr id="11" name="TextBox 11"/>
          <p:cNvSpPr txBox="1"/>
          <p:nvPr/>
        </p:nvSpPr>
        <p:spPr>
          <a:xfrm>
            <a:off x="1066800" y="6248723"/>
            <a:ext cx="6376189" cy="391794"/>
          </a:xfrm>
          <a:prstGeom prst="rect">
            <a:avLst/>
          </a:prstGeom>
        </p:spPr>
        <p:txBody>
          <a:bodyPr lIns="0" tIns="0" rIns="0" bIns="0" rtlCol="0" anchor="t">
            <a:spAutoFit/>
          </a:bodyPr>
          <a:lstStyle/>
          <a:p>
            <a:pPr marL="0" marR="0" lvl="0" indent="0" algn="l" defTabSz="914400" rtl="0" eaLnBrk="1" fontAlgn="auto" latinLnBrk="0" hangingPunct="1">
              <a:lnSpc>
                <a:spcPts val="3080"/>
              </a:lnSpc>
              <a:spcBef>
                <a:spcPct val="0"/>
              </a:spcBef>
              <a:spcAft>
                <a:spcPts val="0"/>
              </a:spcAft>
              <a:buClrTx/>
              <a:buSzTx/>
              <a:buFontTx/>
              <a:buNone/>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9,349 cases detected in wild birds</a:t>
            </a:r>
          </a:p>
        </p:txBody>
      </p:sp>
      <p:sp>
        <p:nvSpPr>
          <p:cNvPr id="12" name="TextBox 12"/>
          <p:cNvSpPr txBox="1"/>
          <p:nvPr/>
        </p:nvSpPr>
        <p:spPr>
          <a:xfrm>
            <a:off x="1066800" y="5781849"/>
            <a:ext cx="5939749" cy="484251"/>
          </a:xfrm>
          <a:prstGeom prst="rect">
            <a:avLst/>
          </a:prstGeom>
        </p:spPr>
        <p:txBody>
          <a:bodyPr lIns="0" tIns="0" rIns="0" bIns="0" rtlCol="0" anchor="t">
            <a:spAutoFit/>
          </a:bodyPr>
          <a:lstStyle/>
          <a:p>
            <a:pPr marL="0" marR="0" lvl="0" indent="0" algn="l" defTabSz="914400" rtl="0" eaLnBrk="1" fontAlgn="auto" latinLnBrk="0" hangingPunct="1">
              <a:lnSpc>
                <a:spcPts val="3552"/>
              </a:lnSpc>
              <a:spcBef>
                <a:spcPct val="0"/>
              </a:spcBef>
              <a:spcAft>
                <a:spcPts val="0"/>
              </a:spcAft>
              <a:buClrTx/>
              <a:buSzTx/>
              <a:buFontTx/>
              <a:buNone/>
              <a:tabLst/>
              <a:defRPr/>
            </a:pPr>
            <a:r>
              <a:rPr kumimoji="0" lang="en-US" sz="3200" b="0" i="0" u="none" strike="noStrike" kern="1200" cap="none" spc="0" normalizeH="0" baseline="0" noProof="0">
                <a:ln>
                  <a:noFill/>
                </a:ln>
                <a:solidFill>
                  <a:srgbClr val="0E5041"/>
                </a:solidFill>
                <a:effectLst/>
                <a:uLnTx/>
                <a:uFillTx/>
                <a:latin typeface="Poppins Bold"/>
                <a:ea typeface="+mn-ea"/>
                <a:cs typeface="+mn-cs"/>
              </a:rPr>
              <a:t>Wild Birds</a:t>
            </a:r>
          </a:p>
        </p:txBody>
      </p:sp>
      <p:sp>
        <p:nvSpPr>
          <p:cNvPr id="13" name="TextBox 13"/>
          <p:cNvSpPr txBox="1"/>
          <p:nvPr/>
        </p:nvSpPr>
        <p:spPr>
          <a:xfrm>
            <a:off x="1066800" y="7533930"/>
            <a:ext cx="7555576" cy="782319"/>
          </a:xfrm>
          <a:prstGeom prst="rect">
            <a:avLst/>
          </a:prstGeom>
        </p:spPr>
        <p:txBody>
          <a:bodyPr lIns="0" tIns="0" rIns="0" bIns="0" rtlCol="0" anchor="t">
            <a:spAutoFit/>
          </a:bodyPr>
          <a:lstStyle/>
          <a:p>
            <a:pPr>
              <a:lnSpc>
                <a:spcPts val="3080"/>
              </a:lnSpc>
              <a:spcBef>
                <a:spcPct val="0"/>
              </a:spcBef>
              <a:defRPr/>
            </a:pPr>
            <a:r>
              <a:rPr kumimoji="0" lang="en-US" sz="2200" b="0" i="0" u="none" strike="noStrike" kern="1200" cap="none" spc="-55" normalizeH="0" baseline="0" noProof="0">
                <a:ln>
                  <a:noFill/>
                </a:ln>
                <a:solidFill>
                  <a:srgbClr val="004133"/>
                </a:solidFill>
                <a:effectLst/>
                <a:uLnTx/>
                <a:uFillTx/>
                <a:latin typeface="Poppins"/>
                <a:ea typeface="+mn-ea"/>
                <a:cs typeface="+mn-cs"/>
              </a:rPr>
              <a:t>90,892,846 poultry affected with 48 states being </a:t>
            </a:r>
            <a:r>
              <a:rPr lang="en-US" sz="2200" spc="-55">
                <a:solidFill>
                  <a:srgbClr val="004133"/>
                </a:solidFill>
                <a:latin typeface="Poppins"/>
              </a:rPr>
              <a:t>impacted by</a:t>
            </a:r>
            <a:r>
              <a:rPr kumimoji="0" lang="en-US" sz="2200" b="0" i="0" u="none" strike="noStrike" kern="1200" cap="none" spc="-55" normalizeH="0" baseline="0" noProof="0">
                <a:ln>
                  <a:noFill/>
                </a:ln>
                <a:solidFill>
                  <a:srgbClr val="004133"/>
                </a:solidFill>
                <a:effectLst/>
                <a:uLnTx/>
                <a:uFillTx/>
                <a:latin typeface="Poppins"/>
                <a:ea typeface="+mn-ea"/>
                <a:cs typeface="+mn-cs"/>
              </a:rPr>
              <a:t> poultry outbreaks</a:t>
            </a:r>
          </a:p>
        </p:txBody>
      </p:sp>
      <p:sp>
        <p:nvSpPr>
          <p:cNvPr id="14" name="TextBox 14"/>
          <p:cNvSpPr txBox="1"/>
          <p:nvPr/>
        </p:nvSpPr>
        <p:spPr>
          <a:xfrm>
            <a:off x="1066800" y="7059618"/>
            <a:ext cx="4680229" cy="484251"/>
          </a:xfrm>
          <a:prstGeom prst="rect">
            <a:avLst/>
          </a:prstGeom>
        </p:spPr>
        <p:txBody>
          <a:bodyPr lIns="0" tIns="0" rIns="0" bIns="0" rtlCol="0" anchor="t">
            <a:spAutoFit/>
          </a:bodyPr>
          <a:lstStyle/>
          <a:p>
            <a:pPr marL="0" marR="0" lvl="0" indent="0" algn="l" defTabSz="914400" rtl="0" eaLnBrk="1" fontAlgn="auto" latinLnBrk="0" hangingPunct="1">
              <a:lnSpc>
                <a:spcPts val="3552"/>
              </a:lnSpc>
              <a:spcBef>
                <a:spcPct val="0"/>
              </a:spcBef>
              <a:spcAft>
                <a:spcPts val="0"/>
              </a:spcAft>
              <a:buClrTx/>
              <a:buSzTx/>
              <a:buFontTx/>
              <a:buNone/>
              <a:tabLst/>
              <a:defRPr/>
            </a:pPr>
            <a:r>
              <a:rPr kumimoji="0" lang="en-US" sz="3200" b="0" i="0" u="none" strike="noStrike" kern="1200" cap="none" spc="0" normalizeH="0" baseline="0" noProof="0">
                <a:ln>
                  <a:noFill/>
                </a:ln>
                <a:solidFill>
                  <a:srgbClr val="0E5041"/>
                </a:solidFill>
                <a:effectLst/>
                <a:uLnTx/>
                <a:uFillTx/>
                <a:latin typeface="Poppins Bold"/>
                <a:ea typeface="+mn-ea"/>
                <a:cs typeface="+mn-cs"/>
              </a:rPr>
              <a:t>Poultry</a:t>
            </a:r>
          </a:p>
        </p:txBody>
      </p:sp>
      <p:sp>
        <p:nvSpPr>
          <p:cNvPr id="15" name="TextBox 15"/>
          <p:cNvSpPr txBox="1"/>
          <p:nvPr/>
        </p:nvSpPr>
        <p:spPr>
          <a:xfrm>
            <a:off x="8622376" y="5123355"/>
            <a:ext cx="6588330" cy="2734944"/>
          </a:xfrm>
          <a:prstGeom prst="rect">
            <a:avLst/>
          </a:prstGeom>
        </p:spPr>
        <p:txBody>
          <a:bodyPr lIns="0" tIns="0" rIns="0" bIns="0" rtlCol="0" anchor="t">
            <a:spAutoFit/>
          </a:bodyPr>
          <a:lstStyle/>
          <a:p>
            <a:pPr marL="0" marR="0" lvl="0" indent="0" algn="l" defTabSz="914400" rtl="0" eaLnBrk="1" fontAlgn="auto" latinLnBrk="0" hangingPunct="1">
              <a:lnSpc>
                <a:spcPts val="3080"/>
              </a:lnSpc>
              <a:spcBef>
                <a:spcPts val="0"/>
              </a:spcBef>
              <a:spcAft>
                <a:spcPts val="0"/>
              </a:spcAft>
              <a:buClrTx/>
              <a:buSzTx/>
              <a:buFontTx/>
              <a:buNone/>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36 dairy herds affected in 9 states, including:</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Texas</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Kansas</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New Mexico</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Colorado</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Idaho</a:t>
            </a:r>
          </a:p>
          <a:p>
            <a:pPr marL="0" marR="0" lvl="0" indent="0" algn="l" defTabSz="914400" rtl="0" eaLnBrk="1" fontAlgn="auto" latinLnBrk="0" hangingPunct="1">
              <a:lnSpc>
                <a:spcPts val="3080"/>
              </a:lnSpc>
              <a:spcBef>
                <a:spcPts val="0"/>
              </a:spcBef>
              <a:spcAft>
                <a:spcPts val="0"/>
              </a:spcAft>
              <a:buClrTx/>
              <a:buSzTx/>
              <a:buFontTx/>
              <a:buNone/>
              <a:tabLst/>
              <a:defRPr/>
            </a:pPr>
            <a:endParaRPr kumimoji="0" lang="en-US" sz="2200" b="0" i="0" u="none" strike="noStrike" kern="1200" cap="none" spc="-55" normalizeH="0" baseline="0" noProof="0">
              <a:ln>
                <a:noFill/>
              </a:ln>
              <a:solidFill>
                <a:srgbClr val="004133"/>
              </a:solidFill>
              <a:effectLst/>
              <a:uLnTx/>
              <a:uFillTx/>
              <a:latin typeface="Poppins"/>
              <a:ea typeface="+mn-ea"/>
              <a:cs typeface="+mn-cs"/>
            </a:endParaRPr>
          </a:p>
        </p:txBody>
      </p:sp>
      <p:sp>
        <p:nvSpPr>
          <p:cNvPr id="16" name="TextBox 16"/>
          <p:cNvSpPr txBox="1"/>
          <p:nvPr/>
        </p:nvSpPr>
        <p:spPr>
          <a:xfrm>
            <a:off x="8622376" y="4645158"/>
            <a:ext cx="4680229" cy="484251"/>
          </a:xfrm>
          <a:prstGeom prst="rect">
            <a:avLst/>
          </a:prstGeom>
        </p:spPr>
        <p:txBody>
          <a:bodyPr lIns="0" tIns="0" rIns="0" bIns="0" rtlCol="0" anchor="t">
            <a:spAutoFit/>
          </a:bodyPr>
          <a:lstStyle/>
          <a:p>
            <a:pPr marL="0" marR="0" lvl="0" indent="0" algn="l" defTabSz="914400" rtl="0" eaLnBrk="1" fontAlgn="auto" latinLnBrk="0" hangingPunct="1">
              <a:lnSpc>
                <a:spcPts val="3552"/>
              </a:lnSpc>
              <a:spcBef>
                <a:spcPts val="0"/>
              </a:spcBef>
              <a:spcAft>
                <a:spcPts val="0"/>
              </a:spcAft>
              <a:buClrTx/>
              <a:buSzTx/>
              <a:buFontTx/>
              <a:buNone/>
              <a:tabLst/>
              <a:defRPr/>
            </a:pPr>
            <a:r>
              <a:rPr kumimoji="0" lang="en-US" sz="3200" b="0" i="0" u="none" strike="noStrike" kern="1200" cap="none" spc="0" normalizeH="0" baseline="0" noProof="0">
                <a:ln>
                  <a:noFill/>
                </a:ln>
                <a:solidFill>
                  <a:srgbClr val="0E5041"/>
                </a:solidFill>
                <a:effectLst/>
                <a:uLnTx/>
                <a:uFillTx/>
                <a:latin typeface="Poppins Bold"/>
                <a:ea typeface="+mn-ea"/>
                <a:cs typeface="+mn-cs"/>
              </a:rPr>
              <a:t>Dairy</a:t>
            </a:r>
          </a:p>
        </p:txBody>
      </p:sp>
      <p:sp>
        <p:nvSpPr>
          <p:cNvPr id="17" name="TextBox 17"/>
          <p:cNvSpPr txBox="1"/>
          <p:nvPr/>
        </p:nvSpPr>
        <p:spPr>
          <a:xfrm>
            <a:off x="878452" y="9354474"/>
            <a:ext cx="7555576" cy="368299"/>
          </a:xfrm>
          <a:prstGeom prst="rect">
            <a:avLst/>
          </a:prstGeom>
        </p:spPr>
        <p:txBody>
          <a:bodyPr lIns="0" tIns="0" rIns="0" bIns="0" rtlCol="0" anchor="t">
            <a:spAutoFit/>
          </a:bodyPr>
          <a:lstStyle/>
          <a:p>
            <a:pPr marL="0" marR="0" lvl="0" indent="0" algn="l" defTabSz="914400" rtl="0" eaLnBrk="1" fontAlgn="auto" latinLnBrk="0" hangingPunct="1">
              <a:lnSpc>
                <a:spcPts val="2800"/>
              </a:lnSpc>
              <a:spcBef>
                <a:spcPct val="0"/>
              </a:spcBef>
              <a:spcAft>
                <a:spcPts val="0"/>
              </a:spcAft>
              <a:buClrTx/>
              <a:buSzTx/>
              <a:buFontTx/>
              <a:buNone/>
              <a:tabLst/>
              <a:defRPr/>
            </a:pPr>
            <a:r>
              <a:rPr kumimoji="0" lang="en-US" sz="2000" b="0" i="0" u="none" strike="noStrike" kern="1200" cap="none" spc="-50" normalizeH="0" baseline="0" noProof="0">
                <a:ln>
                  <a:noFill/>
                </a:ln>
                <a:solidFill>
                  <a:srgbClr val="004133"/>
                </a:solidFill>
                <a:effectLst/>
                <a:uLnTx/>
                <a:uFillTx/>
                <a:latin typeface="Poppins Italics"/>
                <a:ea typeface="+mn-ea"/>
                <a:cs typeface="+mn-cs"/>
              </a:rPr>
              <a:t>Data as of May 13, 2024</a:t>
            </a:r>
          </a:p>
        </p:txBody>
      </p:sp>
      <p:sp>
        <p:nvSpPr>
          <p:cNvPr id="18" name="TextBox 18"/>
          <p:cNvSpPr txBox="1"/>
          <p:nvPr/>
        </p:nvSpPr>
        <p:spPr>
          <a:xfrm>
            <a:off x="11003626" y="5513880"/>
            <a:ext cx="6588330" cy="1953894"/>
          </a:xfrm>
          <a:prstGeom prst="rect">
            <a:avLst/>
          </a:prstGeom>
        </p:spPr>
        <p:txBody>
          <a:bodyPr lIns="0" tIns="0" rIns="0" bIns="0" rtlCol="0" anchor="t">
            <a:spAutoFit/>
          </a:bodyPr>
          <a:lstStyle/>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South Dakota</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Michigan</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Ohio</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North Carolina</a:t>
            </a:r>
          </a:p>
          <a:p>
            <a:pPr marL="0" marR="0" lvl="0" indent="0" algn="l" defTabSz="914400" rtl="0" eaLnBrk="1" fontAlgn="auto" latinLnBrk="0" hangingPunct="1">
              <a:lnSpc>
                <a:spcPts val="3080"/>
              </a:lnSpc>
              <a:spcBef>
                <a:spcPts val="0"/>
              </a:spcBef>
              <a:spcAft>
                <a:spcPts val="0"/>
              </a:spcAft>
              <a:buClrTx/>
              <a:buSzTx/>
              <a:buFontTx/>
              <a:buNone/>
              <a:tabLst/>
              <a:defRPr/>
            </a:pPr>
            <a:endParaRPr kumimoji="0" lang="en-US" sz="2200" b="0" i="0" u="none" strike="noStrike" kern="1200" cap="none" spc="-55" normalizeH="0" baseline="0" noProof="0">
              <a:ln>
                <a:noFill/>
              </a:ln>
              <a:solidFill>
                <a:srgbClr val="004133"/>
              </a:solidFill>
              <a:effectLst/>
              <a:uLnTx/>
              <a:uFillTx/>
              <a:latin typeface="Poppins"/>
              <a:ea typeface="+mn-ea"/>
              <a:cs typeface="+mn-cs"/>
            </a:endParaRPr>
          </a:p>
        </p:txBody>
      </p:sp>
      <p:sp>
        <p:nvSpPr>
          <p:cNvPr id="19" name="TextBox 19"/>
          <p:cNvSpPr txBox="1"/>
          <p:nvPr/>
        </p:nvSpPr>
        <p:spPr>
          <a:xfrm>
            <a:off x="9303674" y="9354474"/>
            <a:ext cx="7555576" cy="368299"/>
          </a:xfrm>
          <a:prstGeom prst="rect">
            <a:avLst/>
          </a:prstGeom>
        </p:spPr>
        <p:txBody>
          <a:bodyPr lIns="0" tIns="0" rIns="0" bIns="0" rtlCol="0" anchor="t">
            <a:spAutoFit/>
          </a:bodyPr>
          <a:lstStyle/>
          <a:p>
            <a:pPr marL="0" marR="0" lvl="0" indent="0" algn="r" defTabSz="914400" rtl="0" eaLnBrk="1" fontAlgn="auto" latinLnBrk="0" hangingPunct="1">
              <a:lnSpc>
                <a:spcPts val="2800"/>
              </a:lnSpc>
              <a:spcBef>
                <a:spcPct val="0"/>
              </a:spcBef>
              <a:spcAft>
                <a:spcPts val="0"/>
              </a:spcAft>
              <a:buClrTx/>
              <a:buSzTx/>
              <a:buFontTx/>
              <a:buNone/>
              <a:tabLst/>
              <a:defRPr/>
            </a:pPr>
            <a:r>
              <a:rPr kumimoji="0" lang="en-US" sz="2000" b="0" i="0" u="none" strike="noStrike" kern="1200" cap="none" spc="-50" normalizeH="0" baseline="0" noProof="0">
                <a:ln>
                  <a:noFill/>
                </a:ln>
                <a:solidFill>
                  <a:srgbClr val="004133"/>
                </a:solidFill>
                <a:effectLst/>
                <a:uLnTx/>
                <a:uFillTx/>
                <a:latin typeface="Poppins Italics"/>
                <a:ea typeface="+mn-ea"/>
                <a:cs typeface="+mn-cs"/>
              </a:rPr>
              <a:t>No human or dairy cases have been identified in Florida</a:t>
            </a:r>
          </a:p>
        </p:txBody>
      </p:sp>
    </p:spTree>
    <p:extLst>
      <p:ext uri="{BB962C8B-B14F-4D97-AF65-F5344CB8AC3E}">
        <p14:creationId xmlns:p14="http://schemas.microsoft.com/office/powerpoint/2010/main" val="1619949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4" name="Freeform 4"/>
          <p:cNvSpPr/>
          <p:nvPr/>
        </p:nvSpPr>
        <p:spPr>
          <a:xfrm flipH="1">
            <a:off x="-246339" y="-1946303"/>
            <a:ext cx="4137403" cy="3892606"/>
          </a:xfrm>
          <a:custGeom>
            <a:avLst/>
            <a:gdLst/>
            <a:ahLst/>
            <a:cxnLst/>
            <a:rect l="l" t="t" r="r" b="b"/>
            <a:pathLst>
              <a:path w="4137403" h="3892606">
                <a:moveTo>
                  <a:pt x="4137403" y="0"/>
                </a:moveTo>
                <a:lnTo>
                  <a:pt x="0" y="0"/>
                </a:lnTo>
                <a:lnTo>
                  <a:pt x="0" y="3892606"/>
                </a:lnTo>
                <a:lnTo>
                  <a:pt x="4137403" y="3892606"/>
                </a:lnTo>
                <a:lnTo>
                  <a:pt x="4137403"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17259300" y="9258300"/>
            <a:ext cx="595859" cy="591217"/>
          </a:xfrm>
          <a:custGeom>
            <a:avLst/>
            <a:gdLst/>
            <a:ahLst/>
            <a:cxnLst/>
            <a:rect l="l" t="t" r="r" b="b"/>
            <a:pathLst>
              <a:path w="595859" h="591217">
                <a:moveTo>
                  <a:pt x="0" y="0"/>
                </a:moveTo>
                <a:lnTo>
                  <a:pt x="595859" y="0"/>
                </a:lnTo>
                <a:lnTo>
                  <a:pt x="595859" y="591217"/>
                </a:lnTo>
                <a:lnTo>
                  <a:pt x="0" y="591217"/>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flipH="1">
            <a:off x="3398583" y="-109730"/>
            <a:ext cx="4137403" cy="1946303"/>
          </a:xfrm>
          <a:custGeom>
            <a:avLst/>
            <a:gdLst/>
            <a:ahLst/>
            <a:cxnLst/>
            <a:rect l="l" t="t" r="r" b="b"/>
            <a:pathLst>
              <a:path w="4137403" h="1946303">
                <a:moveTo>
                  <a:pt x="4137403" y="0"/>
                </a:moveTo>
                <a:lnTo>
                  <a:pt x="0" y="0"/>
                </a:lnTo>
                <a:lnTo>
                  <a:pt x="0" y="1946303"/>
                </a:lnTo>
                <a:lnTo>
                  <a:pt x="4137403" y="1946303"/>
                </a:lnTo>
                <a:lnTo>
                  <a:pt x="4137403" y="0"/>
                </a:lnTo>
                <a:close/>
              </a:path>
            </a:pathLst>
          </a:custGeom>
          <a:blipFill>
            <a:blip r:embed="rId2"/>
            <a:stretch>
              <a:fillRect b="-9999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AutoShape 7"/>
          <p:cNvSpPr/>
          <p:nvPr/>
        </p:nvSpPr>
        <p:spPr>
          <a:xfrm>
            <a:off x="1066800" y="4039150"/>
            <a:ext cx="1170379" cy="0"/>
          </a:xfrm>
          <a:prstGeom prst="line">
            <a:avLst/>
          </a:prstGeom>
          <a:ln w="76200" cap="flat">
            <a:solidFill>
              <a:srgbClr val="9BCD4B"/>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1028700" y="2143615"/>
            <a:ext cx="12659378" cy="1628780"/>
          </a:xfrm>
          <a:prstGeom prst="rect">
            <a:avLst/>
          </a:prstGeom>
        </p:spPr>
        <p:txBody>
          <a:bodyPr lIns="0" tIns="0" rIns="0" bIns="0" rtlCol="0" anchor="t">
            <a:spAutoFit/>
          </a:bodyPr>
          <a:lstStyle/>
          <a:p>
            <a:pPr marL="0" marR="0" lvl="0" indent="0" algn="l" defTabSz="914400" rtl="0" eaLnBrk="1" fontAlgn="auto" latinLnBrk="0" hangingPunct="1">
              <a:lnSpc>
                <a:spcPts val="6000"/>
              </a:lnSpc>
              <a:spcBef>
                <a:spcPts val="0"/>
              </a:spcBef>
              <a:spcAft>
                <a:spcPts val="0"/>
              </a:spcAft>
              <a:buClrTx/>
              <a:buSzTx/>
              <a:buFontTx/>
              <a:buNone/>
              <a:tabLst/>
              <a:defRPr/>
            </a:pPr>
            <a:r>
              <a:rPr kumimoji="0" lang="en-US" sz="6000" b="0" i="0" u="none" strike="noStrike" kern="1200" cap="none" spc="0" normalizeH="0" baseline="0" noProof="0">
                <a:ln>
                  <a:noFill/>
                </a:ln>
                <a:solidFill>
                  <a:srgbClr val="0E5041"/>
                </a:solidFill>
                <a:effectLst/>
                <a:uLnTx/>
                <a:uFillTx/>
                <a:latin typeface="Poppins ExtraBold Bold"/>
                <a:ea typeface="+mn-ea"/>
                <a:cs typeface="+mn-cs"/>
              </a:rPr>
              <a:t>FIRST H5N1 DETECTION IN U.S. DAIRY CATTLE</a:t>
            </a:r>
          </a:p>
        </p:txBody>
      </p:sp>
      <p:sp>
        <p:nvSpPr>
          <p:cNvPr id="9" name="TextBox 9"/>
          <p:cNvSpPr txBox="1"/>
          <p:nvPr/>
        </p:nvSpPr>
        <p:spPr>
          <a:xfrm>
            <a:off x="1066800" y="4781652"/>
            <a:ext cx="9808445" cy="3125469"/>
          </a:xfrm>
          <a:prstGeom prst="rect">
            <a:avLst/>
          </a:prstGeom>
        </p:spPr>
        <p:txBody>
          <a:bodyPr lIns="0" tIns="0" rIns="0" bIns="0" rtlCol="0" anchor="t">
            <a:spAutoFit/>
          </a:bodyPr>
          <a:lstStyle/>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February 2024</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Panhandle of North Texas</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Syndrome observed in cattle</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Cats on site fed raw milk died, with neurologic symptoms</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Dead birds on site</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Samples sent to Iowa State VDL</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HPAI H5N1 in dairy cattle was confirmed by USDA on March 25, 2024 </a:t>
            </a:r>
          </a:p>
          <a:p>
            <a:pPr marL="0" marR="0" lvl="0" indent="0" algn="l" defTabSz="914400" rtl="0" eaLnBrk="1" fontAlgn="auto" latinLnBrk="0" hangingPunct="1">
              <a:lnSpc>
                <a:spcPts val="3080"/>
              </a:lnSpc>
              <a:spcBef>
                <a:spcPct val="0"/>
              </a:spcBef>
              <a:spcAft>
                <a:spcPts val="0"/>
              </a:spcAft>
              <a:buClrTx/>
              <a:buSzTx/>
              <a:buFontTx/>
              <a:buNone/>
              <a:tabLst/>
              <a:defRPr/>
            </a:pPr>
            <a:endParaRPr kumimoji="0" lang="en-US" sz="2200" b="0" i="0" u="none" strike="noStrike" kern="1200" cap="none" spc="-55" normalizeH="0" baseline="0" noProof="0">
              <a:ln>
                <a:noFill/>
              </a:ln>
              <a:solidFill>
                <a:srgbClr val="004133"/>
              </a:solidFill>
              <a:effectLst/>
              <a:uLnTx/>
              <a:uFillTx/>
              <a:latin typeface="Poppins"/>
              <a:ea typeface="+mn-ea"/>
              <a:cs typeface="+mn-cs"/>
            </a:endParaRPr>
          </a:p>
        </p:txBody>
      </p:sp>
      <p:sp>
        <p:nvSpPr>
          <p:cNvPr id="10" name="TextBox 10"/>
          <p:cNvSpPr txBox="1"/>
          <p:nvPr/>
        </p:nvSpPr>
        <p:spPr>
          <a:xfrm>
            <a:off x="878452" y="9354474"/>
            <a:ext cx="7555576" cy="368299"/>
          </a:xfrm>
          <a:prstGeom prst="rect">
            <a:avLst/>
          </a:prstGeom>
        </p:spPr>
        <p:txBody>
          <a:bodyPr lIns="0" tIns="0" rIns="0" bIns="0" rtlCol="0" anchor="t">
            <a:spAutoFit/>
          </a:bodyPr>
          <a:lstStyle/>
          <a:p>
            <a:pPr marL="0" marR="0" lvl="0" indent="0" algn="l" defTabSz="914400" rtl="0" eaLnBrk="1" fontAlgn="auto" latinLnBrk="0" hangingPunct="1">
              <a:lnSpc>
                <a:spcPts val="2800"/>
              </a:lnSpc>
              <a:spcBef>
                <a:spcPct val="0"/>
              </a:spcBef>
              <a:spcAft>
                <a:spcPts val="0"/>
              </a:spcAft>
              <a:buClrTx/>
              <a:buSzTx/>
              <a:buFontTx/>
              <a:buNone/>
              <a:tabLst/>
              <a:defRPr/>
            </a:pPr>
            <a:r>
              <a:rPr kumimoji="0" lang="en-US" sz="2000" b="0" i="0" u="none" strike="noStrike" kern="1200" cap="none" spc="-50" normalizeH="0" baseline="0" noProof="0">
                <a:ln>
                  <a:noFill/>
                </a:ln>
                <a:solidFill>
                  <a:srgbClr val="004133"/>
                </a:solidFill>
                <a:effectLst/>
                <a:uLnTx/>
                <a:uFillTx/>
                <a:latin typeface="Poppins Italics"/>
                <a:ea typeface="+mn-ea"/>
                <a:cs typeface="+mn-cs"/>
              </a:rPr>
              <a:t>Data as of May 13, 2024</a:t>
            </a:r>
          </a:p>
        </p:txBody>
      </p:sp>
    </p:spTree>
    <p:extLst>
      <p:ext uri="{BB962C8B-B14F-4D97-AF65-F5344CB8AC3E}">
        <p14:creationId xmlns:p14="http://schemas.microsoft.com/office/powerpoint/2010/main" val="881912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4" name="Freeform 4"/>
          <p:cNvSpPr/>
          <p:nvPr/>
        </p:nvSpPr>
        <p:spPr>
          <a:xfrm flipH="1">
            <a:off x="-246339" y="-1946303"/>
            <a:ext cx="4137403" cy="3892606"/>
          </a:xfrm>
          <a:custGeom>
            <a:avLst/>
            <a:gdLst/>
            <a:ahLst/>
            <a:cxnLst/>
            <a:rect l="l" t="t" r="r" b="b"/>
            <a:pathLst>
              <a:path w="4137403" h="3892606">
                <a:moveTo>
                  <a:pt x="4137403" y="0"/>
                </a:moveTo>
                <a:lnTo>
                  <a:pt x="0" y="0"/>
                </a:lnTo>
                <a:lnTo>
                  <a:pt x="0" y="3892606"/>
                </a:lnTo>
                <a:lnTo>
                  <a:pt x="4137403" y="3892606"/>
                </a:lnTo>
                <a:lnTo>
                  <a:pt x="4137403"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17259300" y="9258300"/>
            <a:ext cx="595859" cy="591217"/>
          </a:xfrm>
          <a:custGeom>
            <a:avLst/>
            <a:gdLst/>
            <a:ahLst/>
            <a:cxnLst/>
            <a:rect l="l" t="t" r="r" b="b"/>
            <a:pathLst>
              <a:path w="595859" h="591217">
                <a:moveTo>
                  <a:pt x="0" y="0"/>
                </a:moveTo>
                <a:lnTo>
                  <a:pt x="595859" y="0"/>
                </a:lnTo>
                <a:lnTo>
                  <a:pt x="595859" y="591217"/>
                </a:lnTo>
                <a:lnTo>
                  <a:pt x="0" y="591217"/>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flipH="1">
            <a:off x="3398583" y="-109730"/>
            <a:ext cx="4137403" cy="1946303"/>
          </a:xfrm>
          <a:custGeom>
            <a:avLst/>
            <a:gdLst/>
            <a:ahLst/>
            <a:cxnLst/>
            <a:rect l="l" t="t" r="r" b="b"/>
            <a:pathLst>
              <a:path w="4137403" h="1946303">
                <a:moveTo>
                  <a:pt x="4137403" y="0"/>
                </a:moveTo>
                <a:lnTo>
                  <a:pt x="0" y="0"/>
                </a:lnTo>
                <a:lnTo>
                  <a:pt x="0" y="1946303"/>
                </a:lnTo>
                <a:lnTo>
                  <a:pt x="4137403" y="1946303"/>
                </a:lnTo>
                <a:lnTo>
                  <a:pt x="4137403" y="0"/>
                </a:lnTo>
                <a:close/>
              </a:path>
            </a:pathLst>
          </a:custGeom>
          <a:blipFill>
            <a:blip r:embed="rId2"/>
            <a:stretch>
              <a:fillRect b="-9999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AutoShape 7"/>
          <p:cNvSpPr/>
          <p:nvPr/>
        </p:nvSpPr>
        <p:spPr>
          <a:xfrm>
            <a:off x="1066800" y="4039150"/>
            <a:ext cx="1170379" cy="0"/>
          </a:xfrm>
          <a:prstGeom prst="line">
            <a:avLst/>
          </a:prstGeom>
          <a:ln w="76200" cap="flat">
            <a:solidFill>
              <a:srgbClr val="9BCD4B"/>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8" name="Group 8"/>
          <p:cNvGrpSpPr/>
          <p:nvPr/>
        </p:nvGrpSpPr>
        <p:grpSpPr>
          <a:xfrm>
            <a:off x="1028700" y="4386710"/>
            <a:ext cx="5069921" cy="4814773"/>
            <a:chOff x="0" y="0"/>
            <a:chExt cx="4023538" cy="3821051"/>
          </a:xfrm>
        </p:grpSpPr>
        <p:sp>
          <p:nvSpPr>
            <p:cNvPr id="9" name="Freeform 9"/>
            <p:cNvSpPr/>
            <p:nvPr/>
          </p:nvSpPr>
          <p:spPr>
            <a:xfrm>
              <a:off x="0" y="0"/>
              <a:ext cx="4023539" cy="3821050"/>
            </a:xfrm>
            <a:custGeom>
              <a:avLst/>
              <a:gdLst/>
              <a:ahLst/>
              <a:cxnLst/>
              <a:rect l="l" t="t" r="r" b="b"/>
              <a:pathLst>
                <a:path w="4023539" h="3821050">
                  <a:moveTo>
                    <a:pt x="3899078" y="3821050"/>
                  </a:moveTo>
                  <a:lnTo>
                    <a:pt x="124460" y="3821050"/>
                  </a:lnTo>
                  <a:cubicBezTo>
                    <a:pt x="55880" y="3821050"/>
                    <a:pt x="0" y="3765171"/>
                    <a:pt x="0" y="3696590"/>
                  </a:cubicBezTo>
                  <a:lnTo>
                    <a:pt x="0" y="124460"/>
                  </a:lnTo>
                  <a:cubicBezTo>
                    <a:pt x="0" y="55880"/>
                    <a:pt x="55880" y="0"/>
                    <a:pt x="124460" y="0"/>
                  </a:cubicBezTo>
                  <a:lnTo>
                    <a:pt x="3899079" y="0"/>
                  </a:lnTo>
                  <a:cubicBezTo>
                    <a:pt x="3967659" y="0"/>
                    <a:pt x="4023539" y="55880"/>
                    <a:pt x="4023539" y="124460"/>
                  </a:cubicBezTo>
                  <a:lnTo>
                    <a:pt x="4023539" y="3696591"/>
                  </a:lnTo>
                  <a:cubicBezTo>
                    <a:pt x="4023539" y="3765171"/>
                    <a:pt x="3967659" y="3821050"/>
                    <a:pt x="3899079" y="3821050"/>
                  </a:cubicBezTo>
                  <a:close/>
                </a:path>
              </a:pathLst>
            </a:custGeom>
            <a:solidFill>
              <a:srgbClr val="F2F2F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p:cNvGrpSpPr/>
          <p:nvPr/>
        </p:nvGrpSpPr>
        <p:grpSpPr>
          <a:xfrm>
            <a:off x="1448995" y="4855360"/>
            <a:ext cx="1122116" cy="1122116"/>
            <a:chOff x="0" y="0"/>
            <a:chExt cx="6350000" cy="6350000"/>
          </a:xfrm>
        </p:grpSpPr>
        <p:sp>
          <p:nvSpPr>
            <p:cNvPr id="11"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7A5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2" name="Group 12"/>
          <p:cNvGrpSpPr/>
          <p:nvPr/>
        </p:nvGrpSpPr>
        <p:grpSpPr>
          <a:xfrm>
            <a:off x="6609039" y="4386710"/>
            <a:ext cx="5069921" cy="3495280"/>
            <a:chOff x="0" y="0"/>
            <a:chExt cx="4023538" cy="2773888"/>
          </a:xfrm>
        </p:grpSpPr>
        <p:sp>
          <p:nvSpPr>
            <p:cNvPr id="13" name="Freeform 13"/>
            <p:cNvSpPr/>
            <p:nvPr/>
          </p:nvSpPr>
          <p:spPr>
            <a:xfrm>
              <a:off x="0" y="0"/>
              <a:ext cx="4023539" cy="2773888"/>
            </a:xfrm>
            <a:custGeom>
              <a:avLst/>
              <a:gdLst/>
              <a:ahLst/>
              <a:cxnLst/>
              <a:rect l="l" t="t" r="r" b="b"/>
              <a:pathLst>
                <a:path w="4023539" h="2773888">
                  <a:moveTo>
                    <a:pt x="3899078" y="2773888"/>
                  </a:moveTo>
                  <a:lnTo>
                    <a:pt x="124460" y="2773888"/>
                  </a:lnTo>
                  <a:cubicBezTo>
                    <a:pt x="55880" y="2773888"/>
                    <a:pt x="0" y="2718008"/>
                    <a:pt x="0" y="2649428"/>
                  </a:cubicBezTo>
                  <a:lnTo>
                    <a:pt x="0" y="124460"/>
                  </a:lnTo>
                  <a:cubicBezTo>
                    <a:pt x="0" y="55880"/>
                    <a:pt x="55880" y="0"/>
                    <a:pt x="124460" y="0"/>
                  </a:cubicBezTo>
                  <a:lnTo>
                    <a:pt x="3899079" y="0"/>
                  </a:lnTo>
                  <a:cubicBezTo>
                    <a:pt x="3967659" y="0"/>
                    <a:pt x="4023539" y="55880"/>
                    <a:pt x="4023539" y="124460"/>
                  </a:cubicBezTo>
                  <a:lnTo>
                    <a:pt x="4023539" y="2649428"/>
                  </a:lnTo>
                  <a:cubicBezTo>
                    <a:pt x="4023539" y="2718008"/>
                    <a:pt x="3967659" y="2773888"/>
                    <a:pt x="3899079" y="2773888"/>
                  </a:cubicBezTo>
                  <a:close/>
                </a:path>
              </a:pathLst>
            </a:custGeom>
            <a:solidFill>
              <a:srgbClr val="F2F2F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4" name="Group 14"/>
          <p:cNvGrpSpPr/>
          <p:nvPr/>
        </p:nvGrpSpPr>
        <p:grpSpPr>
          <a:xfrm>
            <a:off x="7029335" y="4855360"/>
            <a:ext cx="1122116" cy="1122116"/>
            <a:chOff x="0" y="0"/>
            <a:chExt cx="6350000" cy="6350000"/>
          </a:xfrm>
        </p:grpSpPr>
        <p:sp>
          <p:nvSpPr>
            <p:cNvPr id="15" name="Freeform 1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7A5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6" name="Group 16"/>
          <p:cNvGrpSpPr/>
          <p:nvPr/>
        </p:nvGrpSpPr>
        <p:grpSpPr>
          <a:xfrm>
            <a:off x="12193311" y="4386710"/>
            <a:ext cx="5069921" cy="2757069"/>
            <a:chOff x="0" y="0"/>
            <a:chExt cx="4023538" cy="2188036"/>
          </a:xfrm>
        </p:grpSpPr>
        <p:sp>
          <p:nvSpPr>
            <p:cNvPr id="17" name="Freeform 17"/>
            <p:cNvSpPr/>
            <p:nvPr/>
          </p:nvSpPr>
          <p:spPr>
            <a:xfrm>
              <a:off x="0" y="0"/>
              <a:ext cx="4023539" cy="2188037"/>
            </a:xfrm>
            <a:custGeom>
              <a:avLst/>
              <a:gdLst/>
              <a:ahLst/>
              <a:cxnLst/>
              <a:rect l="l" t="t" r="r" b="b"/>
              <a:pathLst>
                <a:path w="4023539" h="2188037">
                  <a:moveTo>
                    <a:pt x="3899078" y="2188036"/>
                  </a:moveTo>
                  <a:lnTo>
                    <a:pt x="124460" y="2188036"/>
                  </a:lnTo>
                  <a:cubicBezTo>
                    <a:pt x="55880" y="2188036"/>
                    <a:pt x="0" y="2132156"/>
                    <a:pt x="0" y="2063576"/>
                  </a:cubicBezTo>
                  <a:lnTo>
                    <a:pt x="0" y="124460"/>
                  </a:lnTo>
                  <a:cubicBezTo>
                    <a:pt x="0" y="55880"/>
                    <a:pt x="55880" y="0"/>
                    <a:pt x="124460" y="0"/>
                  </a:cubicBezTo>
                  <a:lnTo>
                    <a:pt x="3899079" y="0"/>
                  </a:lnTo>
                  <a:cubicBezTo>
                    <a:pt x="3967659" y="0"/>
                    <a:pt x="4023539" y="55880"/>
                    <a:pt x="4023539" y="124460"/>
                  </a:cubicBezTo>
                  <a:lnTo>
                    <a:pt x="4023539" y="2063577"/>
                  </a:lnTo>
                  <a:cubicBezTo>
                    <a:pt x="4023539" y="2132156"/>
                    <a:pt x="3967659" y="2188037"/>
                    <a:pt x="3899079" y="2188037"/>
                  </a:cubicBezTo>
                  <a:close/>
                </a:path>
              </a:pathLst>
            </a:custGeom>
            <a:solidFill>
              <a:srgbClr val="F2F2F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8" name="Group 18"/>
          <p:cNvGrpSpPr/>
          <p:nvPr/>
        </p:nvGrpSpPr>
        <p:grpSpPr>
          <a:xfrm>
            <a:off x="12613606" y="4855360"/>
            <a:ext cx="1122116" cy="1122116"/>
            <a:chOff x="0" y="0"/>
            <a:chExt cx="6350000" cy="6350000"/>
          </a:xfrm>
        </p:grpSpPr>
        <p:sp>
          <p:nvSpPr>
            <p:cNvPr id="19" name="Freeform 19"/>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7A5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0" name="Freeform 20"/>
          <p:cNvSpPr/>
          <p:nvPr/>
        </p:nvSpPr>
        <p:spPr>
          <a:xfrm>
            <a:off x="1581585" y="5158266"/>
            <a:ext cx="856937" cy="516304"/>
          </a:xfrm>
          <a:custGeom>
            <a:avLst/>
            <a:gdLst/>
            <a:ahLst/>
            <a:cxnLst/>
            <a:rect l="l" t="t" r="r" b="b"/>
            <a:pathLst>
              <a:path w="856937" h="516304">
                <a:moveTo>
                  <a:pt x="0" y="0"/>
                </a:moveTo>
                <a:lnTo>
                  <a:pt x="856937" y="0"/>
                </a:lnTo>
                <a:lnTo>
                  <a:pt x="856937" y="516304"/>
                </a:lnTo>
                <a:lnTo>
                  <a:pt x="0" y="51630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 name="Freeform 21"/>
          <p:cNvSpPr/>
          <p:nvPr/>
        </p:nvSpPr>
        <p:spPr>
          <a:xfrm>
            <a:off x="7202059" y="5044877"/>
            <a:ext cx="776667" cy="743082"/>
          </a:xfrm>
          <a:custGeom>
            <a:avLst/>
            <a:gdLst/>
            <a:ahLst/>
            <a:cxnLst/>
            <a:rect l="l" t="t" r="r" b="b"/>
            <a:pathLst>
              <a:path w="776667" h="743082">
                <a:moveTo>
                  <a:pt x="0" y="0"/>
                </a:moveTo>
                <a:lnTo>
                  <a:pt x="776668" y="0"/>
                </a:lnTo>
                <a:lnTo>
                  <a:pt x="776668" y="743082"/>
                </a:lnTo>
                <a:lnTo>
                  <a:pt x="0" y="74308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2" name="Freeform 22"/>
          <p:cNvSpPr/>
          <p:nvPr/>
        </p:nvSpPr>
        <p:spPr>
          <a:xfrm>
            <a:off x="12800625" y="5135889"/>
            <a:ext cx="748077" cy="561058"/>
          </a:xfrm>
          <a:custGeom>
            <a:avLst/>
            <a:gdLst/>
            <a:ahLst/>
            <a:cxnLst/>
            <a:rect l="l" t="t" r="r" b="b"/>
            <a:pathLst>
              <a:path w="748077" h="561058">
                <a:moveTo>
                  <a:pt x="0" y="0"/>
                </a:moveTo>
                <a:lnTo>
                  <a:pt x="748078" y="0"/>
                </a:lnTo>
                <a:lnTo>
                  <a:pt x="748078" y="561058"/>
                </a:lnTo>
                <a:lnTo>
                  <a:pt x="0" y="56105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3" name="TextBox 23"/>
          <p:cNvSpPr txBox="1"/>
          <p:nvPr/>
        </p:nvSpPr>
        <p:spPr>
          <a:xfrm>
            <a:off x="1028700" y="2905615"/>
            <a:ext cx="16230600" cy="866780"/>
          </a:xfrm>
          <a:prstGeom prst="rect">
            <a:avLst/>
          </a:prstGeom>
        </p:spPr>
        <p:txBody>
          <a:bodyPr lIns="0" tIns="0" rIns="0" bIns="0" rtlCol="0" anchor="t">
            <a:spAutoFit/>
          </a:bodyPr>
          <a:lstStyle/>
          <a:p>
            <a:pPr marL="0" marR="0" lvl="0" indent="0" algn="l" defTabSz="914400" rtl="0" eaLnBrk="1" fontAlgn="auto" latinLnBrk="0" hangingPunct="1">
              <a:lnSpc>
                <a:spcPts val="6000"/>
              </a:lnSpc>
              <a:spcBef>
                <a:spcPts val="0"/>
              </a:spcBef>
              <a:spcAft>
                <a:spcPts val="0"/>
              </a:spcAft>
              <a:buClrTx/>
              <a:buSzTx/>
              <a:buFontTx/>
              <a:buNone/>
              <a:tabLst/>
              <a:defRPr/>
            </a:pPr>
            <a:r>
              <a:rPr kumimoji="0" lang="en-US" sz="6000" b="0" i="0" u="none" strike="noStrike" kern="1200" cap="none" spc="0" normalizeH="0" baseline="0" noProof="0">
                <a:ln>
                  <a:noFill/>
                </a:ln>
                <a:solidFill>
                  <a:srgbClr val="0E5041"/>
                </a:solidFill>
                <a:effectLst/>
                <a:uLnTx/>
                <a:uFillTx/>
                <a:latin typeface="Poppins ExtraBold Bold"/>
                <a:ea typeface="+mn-ea"/>
                <a:cs typeface="+mn-cs"/>
              </a:rPr>
              <a:t>CLINICAL SIGNS OF H5N1 </a:t>
            </a:r>
          </a:p>
        </p:txBody>
      </p:sp>
      <p:sp>
        <p:nvSpPr>
          <p:cNvPr id="24" name="TextBox 24"/>
          <p:cNvSpPr txBox="1"/>
          <p:nvPr/>
        </p:nvSpPr>
        <p:spPr>
          <a:xfrm>
            <a:off x="1429945" y="6361460"/>
            <a:ext cx="4400950" cy="2344419"/>
          </a:xfrm>
          <a:prstGeom prst="rect">
            <a:avLst/>
          </a:prstGeom>
        </p:spPr>
        <p:txBody>
          <a:bodyPr lIns="0" tIns="0" rIns="0" bIns="0" rtlCol="0" anchor="t">
            <a:spAutoFit/>
          </a:bodyPr>
          <a:lstStyle/>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Nonspecific illness</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Reduced feed intake and rumination</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Abrupt drop in milk production and mastitis</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Thickening of milk</a:t>
            </a:r>
          </a:p>
        </p:txBody>
      </p:sp>
      <p:sp>
        <p:nvSpPr>
          <p:cNvPr id="25" name="TextBox 25"/>
          <p:cNvSpPr txBox="1"/>
          <p:nvPr/>
        </p:nvSpPr>
        <p:spPr>
          <a:xfrm>
            <a:off x="2905564" y="5001608"/>
            <a:ext cx="3193057" cy="432054"/>
          </a:xfrm>
          <a:prstGeom prst="rect">
            <a:avLst/>
          </a:prstGeom>
        </p:spPr>
        <p:txBody>
          <a:bodyPr lIns="0" tIns="0" rIns="0" bIns="0" rtlCol="0" anchor="t">
            <a:spAutoFit/>
          </a:bodyPr>
          <a:lstStyle/>
          <a:p>
            <a:pPr marL="0" marR="0" lvl="0" indent="0" algn="l" defTabSz="914400" rtl="0" eaLnBrk="1" fontAlgn="auto" latinLnBrk="0" hangingPunct="1">
              <a:lnSpc>
                <a:spcPts val="3108"/>
              </a:lnSpc>
              <a:spcBef>
                <a:spcPts val="0"/>
              </a:spcBef>
              <a:spcAft>
                <a:spcPts val="0"/>
              </a:spcAft>
              <a:buClrTx/>
              <a:buSzTx/>
              <a:buFontTx/>
              <a:buNone/>
              <a:tabLst/>
              <a:defRPr/>
            </a:pPr>
            <a:r>
              <a:rPr kumimoji="0" lang="en-US" sz="2800" b="0" i="0" u="none" strike="noStrike" kern="1200" cap="none" spc="0" normalizeH="0" baseline="0" noProof="0">
                <a:ln>
                  <a:noFill/>
                </a:ln>
                <a:solidFill>
                  <a:srgbClr val="0E5041"/>
                </a:solidFill>
                <a:effectLst/>
                <a:uLnTx/>
                <a:uFillTx/>
                <a:latin typeface="Poppins Bold"/>
                <a:ea typeface="+mn-ea"/>
                <a:cs typeface="+mn-cs"/>
              </a:rPr>
              <a:t>Cattle</a:t>
            </a:r>
          </a:p>
        </p:txBody>
      </p:sp>
      <p:sp>
        <p:nvSpPr>
          <p:cNvPr id="26" name="TextBox 26"/>
          <p:cNvSpPr txBox="1"/>
          <p:nvPr/>
        </p:nvSpPr>
        <p:spPr>
          <a:xfrm>
            <a:off x="7010285" y="6361460"/>
            <a:ext cx="4400950" cy="782319"/>
          </a:xfrm>
          <a:prstGeom prst="rect">
            <a:avLst/>
          </a:prstGeom>
        </p:spPr>
        <p:txBody>
          <a:bodyPr lIns="0" tIns="0" rIns="0" bIns="0" rtlCol="0" anchor="t">
            <a:spAutoFit/>
          </a:bodyPr>
          <a:lstStyle/>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Respiratory distress</a:t>
            </a:r>
          </a:p>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Neutropic infection</a:t>
            </a:r>
          </a:p>
        </p:txBody>
      </p:sp>
      <p:sp>
        <p:nvSpPr>
          <p:cNvPr id="27" name="TextBox 27"/>
          <p:cNvSpPr txBox="1"/>
          <p:nvPr/>
        </p:nvSpPr>
        <p:spPr>
          <a:xfrm>
            <a:off x="8485903" y="5001608"/>
            <a:ext cx="3193057" cy="432054"/>
          </a:xfrm>
          <a:prstGeom prst="rect">
            <a:avLst/>
          </a:prstGeom>
        </p:spPr>
        <p:txBody>
          <a:bodyPr lIns="0" tIns="0" rIns="0" bIns="0" rtlCol="0" anchor="t">
            <a:spAutoFit/>
          </a:bodyPr>
          <a:lstStyle/>
          <a:p>
            <a:pPr marL="0" marR="0" lvl="0" indent="0" algn="l" defTabSz="914400" rtl="0" eaLnBrk="1" fontAlgn="auto" latinLnBrk="0" hangingPunct="1">
              <a:lnSpc>
                <a:spcPts val="3108"/>
              </a:lnSpc>
              <a:spcBef>
                <a:spcPts val="0"/>
              </a:spcBef>
              <a:spcAft>
                <a:spcPts val="0"/>
              </a:spcAft>
              <a:buClrTx/>
              <a:buSzTx/>
              <a:buFontTx/>
              <a:buNone/>
              <a:tabLst/>
              <a:defRPr/>
            </a:pPr>
            <a:r>
              <a:rPr kumimoji="0" lang="en-US" sz="2800" b="0" i="0" u="none" strike="noStrike" kern="1200" cap="none" spc="0" normalizeH="0" baseline="0" noProof="0">
                <a:ln>
                  <a:noFill/>
                </a:ln>
                <a:solidFill>
                  <a:srgbClr val="0E5041"/>
                </a:solidFill>
                <a:effectLst/>
                <a:uLnTx/>
                <a:uFillTx/>
                <a:latin typeface="Poppins Bold"/>
                <a:ea typeface="+mn-ea"/>
                <a:cs typeface="+mn-cs"/>
              </a:rPr>
              <a:t>Cats</a:t>
            </a:r>
          </a:p>
        </p:txBody>
      </p:sp>
      <p:sp>
        <p:nvSpPr>
          <p:cNvPr id="28" name="TextBox 28"/>
          <p:cNvSpPr txBox="1"/>
          <p:nvPr/>
        </p:nvSpPr>
        <p:spPr>
          <a:xfrm>
            <a:off x="12594556" y="6361460"/>
            <a:ext cx="4400950" cy="391794"/>
          </a:xfrm>
          <a:prstGeom prst="rect">
            <a:avLst/>
          </a:prstGeom>
        </p:spPr>
        <p:txBody>
          <a:bodyPr lIns="0" tIns="0" rIns="0" bIns="0" rtlCol="0" anchor="t">
            <a:spAutoFit/>
          </a:bodyPr>
          <a:lstStyle/>
          <a:p>
            <a:pPr marL="474984" marR="0" lvl="1" indent="-237492" algn="l" defTabSz="914400" rtl="0" eaLnBrk="1" fontAlgn="auto" latinLnBrk="0" hangingPunct="1">
              <a:lnSpc>
                <a:spcPts val="3080"/>
              </a:lnSpc>
              <a:spcBef>
                <a:spcPts val="0"/>
              </a:spcBef>
              <a:spcAft>
                <a:spcPts val="0"/>
              </a:spcAft>
              <a:buClrTx/>
              <a:buSzTx/>
              <a:buFont typeface="Arial"/>
              <a:buChar char="•"/>
              <a:tabLst/>
              <a:defRPr/>
            </a:pPr>
            <a:r>
              <a:rPr kumimoji="0" lang="en-US" sz="2200" b="0" i="0" u="none" strike="noStrike" kern="1200" cap="none" spc="-55" normalizeH="0" baseline="0" noProof="0">
                <a:ln>
                  <a:noFill/>
                </a:ln>
                <a:solidFill>
                  <a:srgbClr val="004133"/>
                </a:solidFill>
                <a:effectLst/>
                <a:uLnTx/>
                <a:uFillTx/>
                <a:latin typeface="Poppins"/>
                <a:ea typeface="+mn-ea"/>
                <a:cs typeface="+mn-cs"/>
              </a:rPr>
              <a:t>Mild conjuctivitis</a:t>
            </a:r>
          </a:p>
        </p:txBody>
      </p:sp>
      <p:sp>
        <p:nvSpPr>
          <p:cNvPr id="29" name="TextBox 29"/>
          <p:cNvSpPr txBox="1"/>
          <p:nvPr/>
        </p:nvSpPr>
        <p:spPr>
          <a:xfrm>
            <a:off x="14070174" y="5001608"/>
            <a:ext cx="3193057" cy="432054"/>
          </a:xfrm>
          <a:prstGeom prst="rect">
            <a:avLst/>
          </a:prstGeom>
        </p:spPr>
        <p:txBody>
          <a:bodyPr lIns="0" tIns="0" rIns="0" bIns="0" rtlCol="0" anchor="t">
            <a:spAutoFit/>
          </a:bodyPr>
          <a:lstStyle/>
          <a:p>
            <a:pPr marL="0" marR="0" lvl="0" indent="0" algn="l" defTabSz="914400" rtl="0" eaLnBrk="1" fontAlgn="auto" latinLnBrk="0" hangingPunct="1">
              <a:lnSpc>
                <a:spcPts val="3108"/>
              </a:lnSpc>
              <a:spcBef>
                <a:spcPts val="0"/>
              </a:spcBef>
              <a:spcAft>
                <a:spcPts val="0"/>
              </a:spcAft>
              <a:buClrTx/>
              <a:buSzTx/>
              <a:buFontTx/>
              <a:buNone/>
              <a:tabLst/>
              <a:defRPr/>
            </a:pPr>
            <a:r>
              <a:rPr kumimoji="0" lang="en-US" sz="2800" b="0" i="0" u="none" strike="noStrike" kern="1200" cap="none" spc="0" normalizeH="0" baseline="0" noProof="0">
                <a:ln>
                  <a:noFill/>
                </a:ln>
                <a:solidFill>
                  <a:srgbClr val="0E5041"/>
                </a:solidFill>
                <a:effectLst/>
                <a:uLnTx/>
                <a:uFillTx/>
                <a:latin typeface="Poppins Bold"/>
                <a:ea typeface="+mn-ea"/>
                <a:cs typeface="+mn-cs"/>
              </a:rPr>
              <a:t>Humans</a:t>
            </a:r>
          </a:p>
        </p:txBody>
      </p:sp>
      <p:sp>
        <p:nvSpPr>
          <p:cNvPr id="30" name="TextBox 30"/>
          <p:cNvSpPr txBox="1"/>
          <p:nvPr/>
        </p:nvSpPr>
        <p:spPr>
          <a:xfrm>
            <a:off x="878452" y="9354474"/>
            <a:ext cx="7555576" cy="368299"/>
          </a:xfrm>
          <a:prstGeom prst="rect">
            <a:avLst/>
          </a:prstGeom>
        </p:spPr>
        <p:txBody>
          <a:bodyPr lIns="0" tIns="0" rIns="0" bIns="0" rtlCol="0" anchor="t">
            <a:spAutoFit/>
          </a:bodyPr>
          <a:lstStyle/>
          <a:p>
            <a:pPr marL="0" marR="0" lvl="0" indent="0" algn="l" defTabSz="914400" rtl="0" eaLnBrk="1" fontAlgn="auto" latinLnBrk="0" hangingPunct="1">
              <a:lnSpc>
                <a:spcPts val="2800"/>
              </a:lnSpc>
              <a:spcBef>
                <a:spcPct val="0"/>
              </a:spcBef>
              <a:spcAft>
                <a:spcPts val="0"/>
              </a:spcAft>
              <a:buClrTx/>
              <a:buSzTx/>
              <a:buFontTx/>
              <a:buNone/>
              <a:tabLst/>
              <a:defRPr/>
            </a:pPr>
            <a:r>
              <a:rPr kumimoji="0" lang="en-US" sz="2000" b="0" i="0" u="none" strike="noStrike" kern="1200" cap="none" spc="-50" normalizeH="0" baseline="0" noProof="0">
                <a:ln>
                  <a:noFill/>
                </a:ln>
                <a:solidFill>
                  <a:srgbClr val="004133"/>
                </a:solidFill>
                <a:effectLst/>
                <a:uLnTx/>
                <a:uFillTx/>
                <a:latin typeface="Poppins Italics"/>
                <a:ea typeface="+mn-ea"/>
                <a:cs typeface="+mn-cs"/>
              </a:rPr>
              <a:t>Data as of May 13, 2024</a:t>
            </a:r>
          </a:p>
        </p:txBody>
      </p:sp>
    </p:spTree>
    <p:extLst>
      <p:ext uri="{BB962C8B-B14F-4D97-AF65-F5344CB8AC3E}">
        <p14:creationId xmlns:p14="http://schemas.microsoft.com/office/powerpoint/2010/main" val="1398663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2322878"/>
            <a:ext cx="16230600" cy="1000274"/>
          </a:xfrm>
          <a:prstGeom prst="rect">
            <a:avLst/>
          </a:prstGeom>
        </p:spPr>
        <p:txBody>
          <a:bodyPr lIns="0" tIns="0" rIns="0" bIns="0" rtlCol="0" anchor="t">
            <a:spAutoFit/>
          </a:bodyPr>
          <a:lstStyle/>
          <a:p>
            <a:pPr marL="0" lvl="0" indent="0">
              <a:lnSpc>
                <a:spcPts val="7200"/>
              </a:lnSpc>
              <a:spcBef>
                <a:spcPct val="0"/>
              </a:spcBef>
            </a:pPr>
            <a:r>
              <a:rPr lang="en-US" sz="8000">
                <a:solidFill>
                  <a:srgbClr val="0E5041"/>
                </a:solidFill>
                <a:latin typeface="Poppins ExtraBold Bold"/>
              </a:rPr>
              <a:t>ABOUT the PIE Center</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srcRect l="32211" t="-46076" r="30783" b="-40804"/>
            <a:stretch>
              <a:fillRect/>
            </a:stretch>
          </p:blipFill>
          <p:spPr>
            <a:xfrm>
              <a:off x="0" y="0"/>
              <a:ext cx="5218745" cy="13716000"/>
            </a:xfrm>
            <a:prstGeom prst="rect">
              <a:avLst/>
            </a:prstGeom>
          </p:spPr>
        </p:pic>
      </p:grpSp>
      <p:pic>
        <p:nvPicPr>
          <p:cNvPr id="8" name="Picture 8"/>
          <p:cNvPicPr>
            <a:picLocks noChangeAspect="1"/>
          </p:cNvPicPr>
          <p:nvPr/>
        </p:nvPicPr>
        <p:blipFill>
          <a:blip r:embed="rId3"/>
          <a:srcRect l="5131" t="25125" r="4547" b="11123"/>
          <a:stretch>
            <a:fillRect/>
          </a:stretch>
        </p:blipFill>
        <p:spPr>
          <a:xfrm>
            <a:off x="1028700" y="7303237"/>
            <a:ext cx="8115300" cy="1064445"/>
          </a:xfrm>
          <a:prstGeom prst="rect">
            <a:avLst/>
          </a:prstGeom>
        </p:spPr>
      </p:pic>
      <p:sp>
        <p:nvSpPr>
          <p:cNvPr id="9" name="TextBox 9"/>
          <p:cNvSpPr txBox="1"/>
          <p:nvPr/>
        </p:nvSpPr>
        <p:spPr>
          <a:xfrm>
            <a:off x="1028700" y="4219221"/>
            <a:ext cx="11384227" cy="2129873"/>
          </a:xfrm>
          <a:prstGeom prst="rect">
            <a:avLst/>
          </a:prstGeom>
        </p:spPr>
        <p:txBody>
          <a:bodyPr lIns="0" tIns="0" rIns="0" bIns="0" rtlCol="0" anchor="t">
            <a:spAutoFit/>
          </a:bodyPr>
          <a:lstStyle/>
          <a:p>
            <a:pPr marL="0" lvl="0" indent="0" algn="l">
              <a:lnSpc>
                <a:spcPts val="4200"/>
              </a:lnSpc>
              <a:spcBef>
                <a:spcPct val="0"/>
              </a:spcBef>
            </a:pPr>
            <a:r>
              <a:rPr lang="en-US" sz="3000">
                <a:solidFill>
                  <a:srgbClr val="0E5041"/>
                </a:solidFill>
                <a:latin typeface="Poppins"/>
              </a:rPr>
              <a:t>The UF/IFAS Center for Public Issues Education in Agriculture and Natural Resources (PIE Center) examines how people think about, form, and act on opinions regarding complex agricultural and natural resources issues. </a:t>
            </a:r>
          </a:p>
        </p:txBody>
      </p:sp>
      <p:sp>
        <p:nvSpPr>
          <p:cNvPr id="10" name="AutoShape 10"/>
          <p:cNvSpPr/>
          <p:nvPr/>
        </p:nvSpPr>
        <p:spPr>
          <a:xfrm>
            <a:off x="1028700" y="3729266"/>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11" name="Picture 11"/>
          <p:cNvPicPr>
            <a:picLocks noChangeAspect="1"/>
          </p:cNvPicPr>
          <p:nvPr/>
        </p:nvPicPr>
        <p:blipFill>
          <a:blip r:embed="rId4"/>
          <a:srcRect/>
          <a:stretch>
            <a:fillRect/>
          </a:stretch>
        </p:blipFill>
        <p:spPr>
          <a:xfrm>
            <a:off x="17259300" y="9258300"/>
            <a:ext cx="595859" cy="591217"/>
          </a:xfrm>
          <a:prstGeom prst="rect">
            <a:avLst/>
          </a:prstGeom>
        </p:spPr>
      </p:pic>
    </p:spTree>
    <p:extLst>
      <p:ext uri="{BB962C8B-B14F-4D97-AF65-F5344CB8AC3E}">
        <p14:creationId xmlns:p14="http://schemas.microsoft.com/office/powerpoint/2010/main" val="2677691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550BE34-C2B8-49B8-8519-67A8CAD51A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A7457DD9-5A45-400A-AB4B-4B4EDECA25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1624" y="547687"/>
            <a:ext cx="16751170" cy="3133976"/>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37118A5-EB96-4AA4-A690-E0600DC8C4DE}"/>
              </a:ext>
            </a:extLst>
          </p:cNvPr>
          <p:cNvSpPr>
            <a:spLocks noGrp="1"/>
          </p:cNvSpPr>
          <p:nvPr>
            <p:ph type="title"/>
          </p:nvPr>
        </p:nvSpPr>
        <p:spPr>
          <a:xfrm>
            <a:off x="1570119" y="880233"/>
            <a:ext cx="5340378" cy="2468880"/>
          </a:xfrm>
        </p:spPr>
        <p:txBody>
          <a:bodyPr vert="horz" lIns="91440" tIns="45720" rIns="91440" bIns="45720" rtlCol="0" anchor="ctr">
            <a:normAutofit/>
          </a:bodyPr>
          <a:lstStyle/>
          <a:p>
            <a:pPr algn="l">
              <a:lnSpc>
                <a:spcPct val="90000"/>
              </a:lnSpc>
            </a:pPr>
            <a:r>
              <a:rPr lang="en-US" sz="4800" kern="1200" dirty="0">
                <a:solidFill>
                  <a:schemeClr val="tx1"/>
                </a:solidFill>
                <a:latin typeface="+mj-lt"/>
                <a:ea typeface="+mj-ea"/>
                <a:cs typeface="+mj-cs"/>
              </a:rPr>
              <a:t>Survey Question Block 7</a:t>
            </a:r>
          </a:p>
        </p:txBody>
      </p:sp>
      <p:sp>
        <p:nvSpPr>
          <p:cNvPr id="20" name="Rectangle 19">
            <a:extLst>
              <a:ext uri="{FF2B5EF4-FFF2-40B4-BE49-F238E27FC236}">
                <a16:creationId xmlns:a16="http://schemas.microsoft.com/office/drawing/2014/main" id="{441CF7D6-A660-431A-B0BB-140A0D5556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5612" y="1586608"/>
            <a:ext cx="192024" cy="10561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21" name="Rectangle 20">
            <a:extLst>
              <a:ext uri="{FF2B5EF4-FFF2-40B4-BE49-F238E27FC236}">
                <a16:creationId xmlns:a16="http://schemas.microsoft.com/office/drawing/2014/main" id="{0570A85B-3810-4F95-97B0-CBF4CCDB38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365312" y="2100957"/>
            <a:ext cx="2194560" cy="27432"/>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Rectangle 1">
            <a:extLst>
              <a:ext uri="{FF2B5EF4-FFF2-40B4-BE49-F238E27FC236}">
                <a16:creationId xmlns:a16="http://schemas.microsoft.com/office/drawing/2014/main" id="{B638C891-4C96-8C83-37E2-6F14F8AB147C}"/>
              </a:ext>
            </a:extLst>
          </p:cNvPr>
          <p:cNvSpPr>
            <a:spLocks noChangeArrowheads="1"/>
          </p:cNvSpPr>
          <p:nvPr/>
        </p:nvSpPr>
        <p:spPr bwMode="auto">
          <a:xfrm>
            <a:off x="8026746" y="880233"/>
            <a:ext cx="9003954" cy="246888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28600" eaLnBrk="1" fontAlgn="base" hangingPunct="1">
              <a:lnSpc>
                <a:spcPct val="90000"/>
              </a:lnSpc>
              <a:spcBef>
                <a:spcPct val="0"/>
              </a:spcBef>
              <a:spcAft>
                <a:spcPts val="600"/>
              </a:spcAft>
              <a:buClrTx/>
              <a:buSzTx/>
              <a:buFont typeface="Arial" panose="020B0604020202020204" pitchFamily="34" charset="0"/>
              <a:buChar char="•"/>
              <a:tabLst/>
            </a:pPr>
            <a:r>
              <a:rPr kumimoji="0" lang="en-US" altLang="en-US" sz="2700" b="0" i="0" u="none" strike="noStrike" cap="none" normalizeH="0" baseline="0">
                <a:ln>
                  <a:noFill/>
                </a:ln>
                <a:effectLst/>
                <a:latin typeface="+mn-lt"/>
              </a:rPr>
              <a:t>If a </a:t>
            </a:r>
            <a:r>
              <a:rPr kumimoji="0" lang="en-US" altLang="en-US" sz="2700" b="1" i="0" u="none" strike="noStrike" cap="none" normalizeH="0" baseline="0">
                <a:ln>
                  <a:noFill/>
                </a:ln>
                <a:effectLst/>
                <a:latin typeface="+mn-lt"/>
              </a:rPr>
              <a:t>human-to-human </a:t>
            </a:r>
            <a:r>
              <a:rPr kumimoji="0" lang="en-US" altLang="en-US" sz="2700" b="0" i="0" u="none" strike="noStrike" cap="none" normalizeH="0" baseline="0">
                <a:ln>
                  <a:noFill/>
                </a:ln>
                <a:effectLst/>
                <a:latin typeface="+mn-lt"/>
              </a:rPr>
              <a:t>Avian Flu (H5N1) outbreak occurs in Florida, how likely do you think it is that:</a:t>
            </a:r>
          </a:p>
        </p:txBody>
      </p:sp>
      <p:graphicFrame>
        <p:nvGraphicFramePr>
          <p:cNvPr id="4" name="Content Placeholder 3">
            <a:extLst>
              <a:ext uri="{FF2B5EF4-FFF2-40B4-BE49-F238E27FC236}">
                <a16:creationId xmlns:a16="http://schemas.microsoft.com/office/drawing/2014/main" id="{085C5938-F5F7-F632-3835-D414398A7289}"/>
              </a:ext>
            </a:extLst>
          </p:cNvPr>
          <p:cNvGraphicFramePr>
            <a:graphicFrameLocks noGrp="1"/>
          </p:cNvGraphicFramePr>
          <p:nvPr>
            <p:ph idx="1"/>
            <p:extLst>
              <p:ext uri="{D42A27DB-BD31-4B8C-83A1-F6EECF244321}">
                <p14:modId xmlns:p14="http://schemas.microsoft.com/office/powerpoint/2010/main" val="1183874950"/>
              </p:ext>
            </p:extLst>
          </p:nvPr>
        </p:nvGraphicFramePr>
        <p:xfrm>
          <a:off x="836676" y="4142415"/>
          <a:ext cx="16747240" cy="5143140"/>
        </p:xfrm>
        <a:graphic>
          <a:graphicData uri="http://schemas.openxmlformats.org/drawingml/2006/table">
            <a:tbl>
              <a:tblPr firstRow="1" firstCol="1" lastRow="1" lastCol="1"/>
              <a:tblGrid>
                <a:gridCol w="3738081">
                  <a:extLst>
                    <a:ext uri="{9D8B030D-6E8A-4147-A177-3AD203B41FA5}">
                      <a16:colId xmlns:a16="http://schemas.microsoft.com/office/drawing/2014/main" val="1834021749"/>
                    </a:ext>
                  </a:extLst>
                </a:gridCol>
                <a:gridCol w="2627976">
                  <a:extLst>
                    <a:ext uri="{9D8B030D-6E8A-4147-A177-3AD203B41FA5}">
                      <a16:colId xmlns:a16="http://schemas.microsoft.com/office/drawing/2014/main" val="1349683480"/>
                    </a:ext>
                  </a:extLst>
                </a:gridCol>
                <a:gridCol w="2627976">
                  <a:extLst>
                    <a:ext uri="{9D8B030D-6E8A-4147-A177-3AD203B41FA5}">
                      <a16:colId xmlns:a16="http://schemas.microsoft.com/office/drawing/2014/main" val="3379498127"/>
                    </a:ext>
                  </a:extLst>
                </a:gridCol>
                <a:gridCol w="2627976">
                  <a:extLst>
                    <a:ext uri="{9D8B030D-6E8A-4147-A177-3AD203B41FA5}">
                      <a16:colId xmlns:a16="http://schemas.microsoft.com/office/drawing/2014/main" val="349079589"/>
                    </a:ext>
                  </a:extLst>
                </a:gridCol>
                <a:gridCol w="2587162">
                  <a:extLst>
                    <a:ext uri="{9D8B030D-6E8A-4147-A177-3AD203B41FA5}">
                      <a16:colId xmlns:a16="http://schemas.microsoft.com/office/drawing/2014/main" val="3076621049"/>
                    </a:ext>
                  </a:extLst>
                </a:gridCol>
                <a:gridCol w="2538069">
                  <a:extLst>
                    <a:ext uri="{9D8B030D-6E8A-4147-A177-3AD203B41FA5}">
                      <a16:colId xmlns:a16="http://schemas.microsoft.com/office/drawing/2014/main" val="4189710002"/>
                    </a:ext>
                  </a:extLst>
                </a:gridCol>
              </a:tblGrid>
              <a:tr h="857190">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3000" b="0" i="0" u="none" strike="noStrike">
                        <a:effectLst/>
                        <a:latin typeface="Arial" panose="020B0604020202020204" pitchFamily="34" charset="0"/>
                      </a:endParaRPr>
                    </a:p>
                  </a:txBody>
                  <a:tcPr marL="119806" marR="119806" marT="44797" marB="119806" anchor="ctr">
                    <a:lnL>
                      <a:noFill/>
                    </a:lnL>
                    <a:lnR w="12700" cap="flat" cmpd="sng" algn="ctr">
                      <a:solidFill>
                        <a:srgbClr val="BFBFBF"/>
                      </a:solidFill>
                      <a:prstDash val="solid"/>
                      <a:round/>
                      <a:headEnd type="none" w="med" len="med"/>
                      <a:tailEnd type="none" w="med" len="med"/>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Extremely unlikely (1)</a:t>
                      </a:r>
                      <a:endParaRPr lang="en-US" sz="3000" b="0" i="0" u="none" strike="noStrike">
                        <a:effectLst/>
                        <a:latin typeface="Arial" panose="020B0604020202020204" pitchFamily="34" charset="0"/>
                      </a:endParaRPr>
                    </a:p>
                  </a:txBody>
                  <a:tcPr marL="119806" marR="119806" marT="44797" marB="119806" anchor="ctr">
                    <a:lnL w="12700" cap="flat" cmpd="sng" algn="ctr">
                      <a:solidFill>
                        <a:srgbClr val="BFBFBF"/>
                      </a:solidFill>
                      <a:prstDash val="solid"/>
                      <a:round/>
                      <a:headEnd type="none" w="med" len="med"/>
                      <a:tailEnd type="none" w="med" len="med"/>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Somewhat unlikely (2)</a:t>
                      </a:r>
                      <a:endParaRPr lang="en-US" sz="3000" b="0" i="0" u="none" strike="noStrike">
                        <a:effectLst/>
                        <a:latin typeface="Arial" panose="020B0604020202020204" pitchFamily="34" charset="0"/>
                      </a:endParaRPr>
                    </a:p>
                  </a:txBody>
                  <a:tcPr marL="119806" marR="119806" marT="44797" marB="119806"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Neither likely nor unlikely (3)</a:t>
                      </a:r>
                      <a:endParaRPr lang="en-US" sz="3000" b="0" i="0" u="none" strike="noStrike">
                        <a:effectLst/>
                        <a:latin typeface="Arial" panose="020B0604020202020204" pitchFamily="34" charset="0"/>
                      </a:endParaRPr>
                    </a:p>
                  </a:txBody>
                  <a:tcPr marL="119806" marR="119806" marT="44797" marB="119806"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Somewhat likely (4)</a:t>
                      </a:r>
                      <a:endParaRPr lang="en-US" sz="3000" b="0" i="0" u="none" strike="noStrike">
                        <a:effectLst/>
                        <a:latin typeface="Arial" panose="020B0604020202020204" pitchFamily="34" charset="0"/>
                      </a:endParaRPr>
                    </a:p>
                  </a:txBody>
                  <a:tcPr marL="119806" marR="119806" marT="44797" marB="119806"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Extremely likely (5)</a:t>
                      </a:r>
                      <a:endParaRPr lang="en-US" sz="3000" b="0" i="0" u="none" strike="noStrike">
                        <a:effectLst/>
                        <a:latin typeface="Arial" panose="020B0604020202020204" pitchFamily="34" charset="0"/>
                      </a:endParaRPr>
                    </a:p>
                  </a:txBody>
                  <a:tcPr marL="119806" marR="119806" marT="44797" marB="119806" anchor="ctr">
                    <a:lnL>
                      <a:noFill/>
                    </a:lnL>
                    <a:lnR>
                      <a:noFill/>
                    </a:lnR>
                    <a:lnT>
                      <a:noFill/>
                    </a:lnT>
                    <a:lnB w="12700" cap="flat" cmpd="sng" algn="ctr">
                      <a:solidFill>
                        <a:srgbClr val="BFBFBF"/>
                      </a:solidFill>
                      <a:prstDash val="solid"/>
                      <a:round/>
                      <a:headEnd type="none" w="med" len="med"/>
                      <a:tailEnd type="none" w="med" len="med"/>
                    </a:lnB>
                    <a:noFill/>
                  </a:tcPr>
                </a:tc>
                <a:extLst>
                  <a:ext uri="{0D108BD9-81ED-4DB2-BD59-A6C34878D82A}">
                    <a16:rowId xmlns:a16="http://schemas.microsoft.com/office/drawing/2014/main" val="3729348277"/>
                  </a:ext>
                </a:extLst>
              </a:tr>
              <a:tr h="857190">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There would be a high fatality rate. (1) </a:t>
                      </a:r>
                      <a:endParaRPr lang="en-US" sz="3000" b="0" i="0" u="none" strike="noStrike">
                        <a:effectLst/>
                        <a:latin typeface="Arial" panose="020B0604020202020204" pitchFamily="34" charset="0"/>
                      </a:endParaRPr>
                    </a:p>
                  </a:txBody>
                  <a:tcPr marL="119806" marR="119806" marT="44797" marB="119806" anchor="ctr">
                    <a:lnL>
                      <a:noFill/>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w="12700" cap="flat" cmpd="sng" algn="ctr">
                      <a:solidFill>
                        <a:srgbClr val="BFBFBF"/>
                      </a:solidFill>
                      <a:prstDash val="solid"/>
                      <a:round/>
                      <a:headEnd type="none" w="med" len="med"/>
                      <a:tailEnd type="none" w="med" len="med"/>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w="12700" cap="flat" cmpd="sng" algn="ctr">
                      <a:solidFill>
                        <a:srgbClr val="BFBFBF"/>
                      </a:solidFill>
                      <a:prstDash val="solid"/>
                      <a:round/>
                      <a:headEnd type="none" w="med" len="med"/>
                      <a:tailEnd type="none" w="med" len="med"/>
                    </a:lnT>
                    <a:lnB>
                      <a:noFill/>
                    </a:lnB>
                    <a:noFill/>
                  </a:tcPr>
                </a:tc>
                <a:extLst>
                  <a:ext uri="{0D108BD9-81ED-4DB2-BD59-A6C34878D82A}">
                    <a16:rowId xmlns:a16="http://schemas.microsoft.com/office/drawing/2014/main" val="2603917412"/>
                  </a:ext>
                </a:extLst>
              </a:tr>
              <a:tr h="857190">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Patients would be permanently physically damaged. (2) </a:t>
                      </a:r>
                      <a:endParaRPr lang="en-US" sz="3000" b="0" i="0" u="none" strike="noStrike">
                        <a:effectLst/>
                        <a:latin typeface="Arial" panose="020B0604020202020204" pitchFamily="34" charset="0"/>
                      </a:endParaRPr>
                    </a:p>
                  </a:txBody>
                  <a:tcPr marL="119806" marR="119806" marT="44797" marB="119806"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extLst>
                  <a:ext uri="{0D108BD9-81ED-4DB2-BD59-A6C34878D82A}">
                    <a16:rowId xmlns:a16="http://schemas.microsoft.com/office/drawing/2014/main" val="1268483492"/>
                  </a:ext>
                </a:extLst>
              </a:tr>
              <a:tr h="857190">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Vaccine supply will be inadequate. (3) </a:t>
                      </a:r>
                      <a:endParaRPr lang="en-US" sz="3000" b="0" i="0" u="none" strike="noStrike">
                        <a:effectLst/>
                        <a:latin typeface="Arial" panose="020B0604020202020204" pitchFamily="34" charset="0"/>
                      </a:endParaRPr>
                    </a:p>
                  </a:txBody>
                  <a:tcPr marL="119806" marR="119806" marT="44797" marB="119806"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extLst>
                  <a:ext uri="{0D108BD9-81ED-4DB2-BD59-A6C34878D82A}">
                    <a16:rowId xmlns:a16="http://schemas.microsoft.com/office/drawing/2014/main" val="205820751"/>
                  </a:ext>
                </a:extLst>
              </a:tr>
              <a:tr h="857190">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Medical/treatment supply will be inadequate. (4) </a:t>
                      </a:r>
                      <a:endParaRPr lang="en-US" sz="3000" b="0" i="0" u="none" strike="noStrike">
                        <a:effectLst/>
                        <a:latin typeface="Arial" panose="020B0604020202020204" pitchFamily="34" charset="0"/>
                      </a:endParaRPr>
                    </a:p>
                  </a:txBody>
                  <a:tcPr marL="119806" marR="119806" marT="44797" marB="119806"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extLst>
                  <a:ext uri="{0D108BD9-81ED-4DB2-BD59-A6C34878D82A}">
                    <a16:rowId xmlns:a16="http://schemas.microsoft.com/office/drawing/2014/main" val="219338510"/>
                  </a:ext>
                </a:extLst>
              </a:tr>
              <a:tr h="857190">
                <a:tc>
                  <a:txBody>
                    <a:bodyPr/>
                    <a:lstStyle/>
                    <a:p>
                      <a:pPr marL="0" marR="0" algn="ctr" fontAlgn="ctr">
                        <a:lnSpc>
                          <a:spcPct val="115000"/>
                        </a:lnSpc>
                        <a:spcBef>
                          <a:spcPts val="0"/>
                        </a:spcBef>
                        <a:spcAft>
                          <a:spcPts val="0"/>
                        </a:spcAft>
                      </a:pPr>
                      <a:r>
                        <a:rPr lang="en-US" sz="1800" b="0" i="0" u="none" strike="noStrike">
                          <a:effectLst/>
                          <a:latin typeface="Arial" panose="020B0604020202020204" pitchFamily="34" charset="0"/>
                          <a:ea typeface="Times New Roman" panose="02020603050405020304" pitchFamily="18" charset="0"/>
                          <a:cs typeface="Times New Roman" panose="02020603050405020304" pitchFamily="18" charset="0"/>
                        </a:rPr>
                        <a:t>My family and I would be prepared (5) </a:t>
                      </a:r>
                      <a:endParaRPr lang="en-US" sz="3000" b="0" i="0" u="none" strike="noStrike">
                        <a:effectLst/>
                        <a:latin typeface="Arial" panose="020B0604020202020204" pitchFamily="34" charset="0"/>
                      </a:endParaRPr>
                    </a:p>
                  </a:txBody>
                  <a:tcPr marL="119806" marR="119806" marT="44797" marB="119806"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8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800" b="0" i="0" u="none" strike="noStrike">
                        <a:effectLst/>
                        <a:latin typeface="Arial" panose="020B0604020202020204" pitchFamily="34" charset="0"/>
                      </a:endParaRPr>
                    </a:p>
                  </a:txBody>
                  <a:tcPr marL="119806" marR="119806" marT="44797" marB="119806" anchor="ctr">
                    <a:lnL>
                      <a:noFill/>
                    </a:lnL>
                    <a:lnR>
                      <a:noFill/>
                    </a:lnR>
                    <a:lnT>
                      <a:noFill/>
                    </a:lnT>
                    <a:lnB>
                      <a:noFill/>
                    </a:lnB>
                    <a:noFill/>
                  </a:tcPr>
                </a:tc>
                <a:extLst>
                  <a:ext uri="{0D108BD9-81ED-4DB2-BD59-A6C34878D82A}">
                    <a16:rowId xmlns:a16="http://schemas.microsoft.com/office/drawing/2014/main" val="200101386"/>
                  </a:ext>
                </a:extLst>
              </a:tr>
            </a:tbl>
          </a:graphicData>
        </a:graphic>
      </p:graphicFrame>
    </p:spTree>
    <p:extLst>
      <p:ext uri="{BB962C8B-B14F-4D97-AF65-F5344CB8AC3E}">
        <p14:creationId xmlns:p14="http://schemas.microsoft.com/office/powerpoint/2010/main" val="1030190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650166" y="1491459"/>
            <a:ext cx="16230600" cy="750205"/>
          </a:xfrm>
          <a:prstGeom prst="rect">
            <a:avLst/>
          </a:prstGeom>
        </p:spPr>
        <p:txBody>
          <a:bodyPr lIns="0" tIns="0" rIns="0" bIns="0" rtlCol="0" anchor="t">
            <a:spAutoFit/>
          </a:bodyPr>
          <a:lstStyle/>
          <a:p>
            <a:pPr marL="0" lvl="0" indent="0">
              <a:lnSpc>
                <a:spcPts val="5400"/>
              </a:lnSpc>
              <a:spcBef>
                <a:spcPct val="0"/>
              </a:spcBef>
            </a:pPr>
            <a:r>
              <a:rPr lang="en-US" sz="6000">
                <a:solidFill>
                  <a:srgbClr val="0E5041"/>
                </a:solidFill>
                <a:latin typeface="Poppins ExtraBold Bold"/>
              </a:rPr>
              <a:t>Criteria: Ethical Communication</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alphaModFix amt="50000"/>
            </a:blip>
            <a:srcRect l="32211" t="-46076" r="30783" b="-40804"/>
            <a:stretch>
              <a:fillRect/>
            </a:stretch>
          </p:blipFill>
          <p:spPr>
            <a:xfrm>
              <a:off x="0" y="0"/>
              <a:ext cx="5218745" cy="13716000"/>
            </a:xfrm>
            <a:prstGeom prst="rect">
              <a:avLst/>
            </a:prstGeom>
          </p:spPr>
        </p:pic>
      </p:grpSp>
      <p:sp>
        <p:nvSpPr>
          <p:cNvPr id="8" name="AutoShape 8"/>
          <p:cNvSpPr/>
          <p:nvPr/>
        </p:nvSpPr>
        <p:spPr>
          <a:xfrm>
            <a:off x="650166" y="2260428"/>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9" name="Picture 9"/>
          <p:cNvPicPr>
            <a:picLocks noChangeAspect="1"/>
          </p:cNvPicPr>
          <p:nvPr/>
        </p:nvPicPr>
        <p:blipFill>
          <a:blip r:embed="rId3"/>
          <a:srcRect/>
          <a:stretch>
            <a:fillRect/>
          </a:stretch>
        </p:blipFill>
        <p:spPr>
          <a:xfrm>
            <a:off x="17259300" y="9258300"/>
            <a:ext cx="595859" cy="591217"/>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028700" y="7987584"/>
            <a:ext cx="757442" cy="783898"/>
          </a:xfrm>
          <a:prstGeom prst="rect">
            <a:avLst/>
          </a:prstGeom>
        </p:spPr>
      </p:pic>
      <p:sp>
        <p:nvSpPr>
          <p:cNvPr id="11" name="TextBox 11"/>
          <p:cNvSpPr txBox="1"/>
          <p:nvPr/>
        </p:nvSpPr>
        <p:spPr>
          <a:xfrm>
            <a:off x="827958" y="2823742"/>
            <a:ext cx="11828012" cy="2992294"/>
          </a:xfrm>
          <a:prstGeom prst="rect">
            <a:avLst/>
          </a:prstGeom>
        </p:spPr>
        <p:txBody>
          <a:bodyPr lIns="0" tIns="0" rIns="0" bIns="0" rtlCol="0" anchor="t">
            <a:spAutoFit/>
          </a:bodyPr>
          <a:lstStyle/>
          <a:p>
            <a:pPr algn="l">
              <a:lnSpc>
                <a:spcPts val="4706"/>
              </a:lnSpc>
            </a:pPr>
            <a:r>
              <a:rPr lang="en-US" sz="3362">
                <a:solidFill>
                  <a:srgbClr val="0E5041"/>
                </a:solidFill>
                <a:latin typeface="Poppins"/>
              </a:rPr>
              <a:t>A theory useful in understanding ethics in communication is Baker and Martinson’s TARES test which evaluates public relation message on five philosophically-based criteria</a:t>
            </a:r>
          </a:p>
          <a:p>
            <a:pPr algn="l">
              <a:lnSpc>
                <a:spcPts val="4706"/>
              </a:lnSpc>
            </a:pPr>
            <a:endParaRPr lang="en-US" sz="3362">
              <a:solidFill>
                <a:srgbClr val="0E5041"/>
              </a:solidFill>
              <a:latin typeface="Poppins"/>
            </a:endParaRPr>
          </a:p>
        </p:txBody>
      </p:sp>
      <p:sp>
        <p:nvSpPr>
          <p:cNvPr id="14" name="TextBox 14"/>
          <p:cNvSpPr txBox="1"/>
          <p:nvPr/>
        </p:nvSpPr>
        <p:spPr>
          <a:xfrm>
            <a:off x="2007250" y="7959009"/>
            <a:ext cx="2546810" cy="1270797"/>
          </a:xfrm>
          <a:prstGeom prst="rect">
            <a:avLst/>
          </a:prstGeom>
        </p:spPr>
        <p:txBody>
          <a:bodyPr lIns="0" tIns="0" rIns="0" bIns="0" rtlCol="0" anchor="t">
            <a:spAutoFit/>
          </a:bodyPr>
          <a:lstStyle/>
          <a:p>
            <a:pPr algn="l">
              <a:lnSpc>
                <a:spcPts val="3311"/>
              </a:lnSpc>
            </a:pPr>
            <a:r>
              <a:rPr lang="en-US" sz="2782">
                <a:solidFill>
                  <a:srgbClr val="0E5041"/>
                </a:solidFill>
                <a:latin typeface="Poppins"/>
              </a:rPr>
              <a:t>EQUITY of the appeal </a:t>
            </a:r>
          </a:p>
          <a:p>
            <a:pPr algn="l">
              <a:lnSpc>
                <a:spcPts val="3311"/>
              </a:lnSpc>
            </a:pPr>
            <a:endParaRPr lang="en-US" sz="2782">
              <a:solidFill>
                <a:srgbClr val="0E5041"/>
              </a:solidFill>
              <a:latin typeface="Poppins"/>
            </a:endParaRPr>
          </a:p>
        </p:txBody>
      </p:sp>
      <p:pic>
        <p:nvPicPr>
          <p:cNvPr id="15" name="Picture 1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5032976" y="7987584"/>
            <a:ext cx="757442" cy="783898"/>
          </a:xfrm>
          <a:prstGeom prst="rect">
            <a:avLst/>
          </a:prstGeom>
        </p:spPr>
      </p:pic>
      <p:sp>
        <p:nvSpPr>
          <p:cNvPr id="16" name="TextBox 16"/>
          <p:cNvSpPr txBox="1"/>
          <p:nvPr/>
        </p:nvSpPr>
        <p:spPr>
          <a:xfrm>
            <a:off x="6011526" y="7959009"/>
            <a:ext cx="3132474" cy="1270797"/>
          </a:xfrm>
          <a:prstGeom prst="rect">
            <a:avLst/>
          </a:prstGeom>
        </p:spPr>
        <p:txBody>
          <a:bodyPr wrap="square" lIns="0" tIns="0" rIns="0" bIns="0" rtlCol="0" anchor="t">
            <a:spAutoFit/>
          </a:bodyPr>
          <a:lstStyle/>
          <a:p>
            <a:pPr algn="l">
              <a:lnSpc>
                <a:spcPts val="3311"/>
              </a:lnSpc>
            </a:pPr>
            <a:r>
              <a:rPr lang="en-US" sz="2782">
                <a:solidFill>
                  <a:srgbClr val="0E5041"/>
                </a:solidFill>
                <a:latin typeface="Poppins"/>
              </a:rPr>
              <a:t>SOCIAL RESPONSIBILITY</a:t>
            </a:r>
          </a:p>
          <a:p>
            <a:pPr algn="l">
              <a:lnSpc>
                <a:spcPts val="3311"/>
              </a:lnSpc>
            </a:pPr>
            <a:endParaRPr lang="en-US" sz="2782">
              <a:solidFill>
                <a:srgbClr val="0E5041"/>
              </a:solidFill>
              <a:latin typeface="Poppins"/>
            </a:endParaRPr>
          </a:p>
        </p:txBody>
      </p:sp>
      <p:pic>
        <p:nvPicPr>
          <p:cNvPr id="17" name="Picture 1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270382" y="5956728"/>
            <a:ext cx="757442" cy="783898"/>
          </a:xfrm>
          <a:prstGeom prst="rect">
            <a:avLst/>
          </a:prstGeom>
        </p:spPr>
      </p:pic>
      <p:sp>
        <p:nvSpPr>
          <p:cNvPr id="18" name="TextBox 18"/>
          <p:cNvSpPr txBox="1"/>
          <p:nvPr/>
        </p:nvSpPr>
        <p:spPr>
          <a:xfrm>
            <a:off x="10246899" y="5928153"/>
            <a:ext cx="2779798" cy="2117183"/>
          </a:xfrm>
          <a:prstGeom prst="rect">
            <a:avLst/>
          </a:prstGeom>
        </p:spPr>
        <p:txBody>
          <a:bodyPr lIns="0" tIns="0" rIns="0" bIns="0" rtlCol="0" anchor="t">
            <a:spAutoFit/>
          </a:bodyPr>
          <a:lstStyle/>
          <a:p>
            <a:pPr>
              <a:lnSpc>
                <a:spcPts val="3311"/>
              </a:lnSpc>
            </a:pPr>
            <a:r>
              <a:rPr lang="en-US" sz="2782">
                <a:solidFill>
                  <a:srgbClr val="0E5041"/>
                </a:solidFill>
                <a:latin typeface="Poppins"/>
              </a:rPr>
              <a:t>RESPECT </a:t>
            </a:r>
          </a:p>
          <a:p>
            <a:pPr>
              <a:lnSpc>
                <a:spcPts val="3311"/>
              </a:lnSpc>
            </a:pPr>
            <a:r>
              <a:rPr lang="en-US" sz="2782">
                <a:solidFill>
                  <a:srgbClr val="0E5041"/>
                </a:solidFill>
                <a:latin typeface="Poppins"/>
              </a:rPr>
              <a:t>for the one being persuaded</a:t>
            </a:r>
          </a:p>
          <a:p>
            <a:pPr>
              <a:lnSpc>
                <a:spcPts val="3311"/>
              </a:lnSpc>
            </a:pPr>
            <a:endParaRPr lang="en-US" sz="2782">
              <a:solidFill>
                <a:srgbClr val="0E5041"/>
              </a:solidFill>
              <a:latin typeface="Poppins"/>
            </a:endParaRPr>
          </a:p>
        </p:txBody>
      </p:sp>
      <p:pic>
        <p:nvPicPr>
          <p:cNvPr id="19" name="Picture 10">
            <a:extLst>
              <a:ext uri="{FF2B5EF4-FFF2-40B4-BE49-F238E27FC236}">
                <a16:creationId xmlns:a16="http://schemas.microsoft.com/office/drawing/2014/main" id="{89ACF98D-99D1-A72E-8D69-0DF9FD988D7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028700" y="6091665"/>
            <a:ext cx="757442" cy="783898"/>
          </a:xfrm>
          <a:prstGeom prst="rect">
            <a:avLst/>
          </a:prstGeom>
        </p:spPr>
      </p:pic>
      <p:sp>
        <p:nvSpPr>
          <p:cNvPr id="20" name="TextBox 14">
            <a:extLst>
              <a:ext uri="{FF2B5EF4-FFF2-40B4-BE49-F238E27FC236}">
                <a16:creationId xmlns:a16="http://schemas.microsoft.com/office/drawing/2014/main" id="{46C85E06-1A77-44CC-41BB-C73443950DAC}"/>
              </a:ext>
            </a:extLst>
          </p:cNvPr>
          <p:cNvSpPr txBox="1"/>
          <p:nvPr/>
        </p:nvSpPr>
        <p:spPr>
          <a:xfrm>
            <a:off x="2007250" y="6063090"/>
            <a:ext cx="2546810" cy="1693990"/>
          </a:xfrm>
          <a:prstGeom prst="rect">
            <a:avLst/>
          </a:prstGeom>
        </p:spPr>
        <p:txBody>
          <a:bodyPr lIns="0" tIns="0" rIns="0" bIns="0" rtlCol="0" anchor="t">
            <a:spAutoFit/>
          </a:bodyPr>
          <a:lstStyle/>
          <a:p>
            <a:pPr algn="l">
              <a:lnSpc>
                <a:spcPts val="3311"/>
              </a:lnSpc>
            </a:pPr>
            <a:r>
              <a:rPr lang="en-US" sz="2782">
                <a:solidFill>
                  <a:srgbClr val="0E5041"/>
                </a:solidFill>
                <a:latin typeface="Poppins"/>
              </a:rPr>
              <a:t>TRUTHFULNESS of the message </a:t>
            </a:r>
          </a:p>
          <a:p>
            <a:pPr algn="l">
              <a:lnSpc>
                <a:spcPts val="3311"/>
              </a:lnSpc>
            </a:pPr>
            <a:endParaRPr lang="en-US" sz="2782">
              <a:solidFill>
                <a:srgbClr val="0E5041"/>
              </a:solidFill>
              <a:latin typeface="Poppins"/>
            </a:endParaRPr>
          </a:p>
        </p:txBody>
      </p:sp>
      <p:pic>
        <p:nvPicPr>
          <p:cNvPr id="21" name="Picture 10">
            <a:extLst>
              <a:ext uri="{FF2B5EF4-FFF2-40B4-BE49-F238E27FC236}">
                <a16:creationId xmlns:a16="http://schemas.microsoft.com/office/drawing/2014/main" id="{5AACC9BD-C60A-5139-7561-9ED8DCF9EA0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893805" y="6012209"/>
            <a:ext cx="757442" cy="783898"/>
          </a:xfrm>
          <a:prstGeom prst="rect">
            <a:avLst/>
          </a:prstGeom>
        </p:spPr>
      </p:pic>
      <p:sp>
        <p:nvSpPr>
          <p:cNvPr id="22" name="TextBox 14">
            <a:extLst>
              <a:ext uri="{FF2B5EF4-FFF2-40B4-BE49-F238E27FC236}">
                <a16:creationId xmlns:a16="http://schemas.microsoft.com/office/drawing/2014/main" id="{8B085359-36C2-D35E-9AC1-B408E10B6F86}"/>
              </a:ext>
            </a:extLst>
          </p:cNvPr>
          <p:cNvSpPr txBox="1"/>
          <p:nvPr/>
        </p:nvSpPr>
        <p:spPr>
          <a:xfrm>
            <a:off x="5872355" y="5983634"/>
            <a:ext cx="2546810" cy="1693990"/>
          </a:xfrm>
          <a:prstGeom prst="rect">
            <a:avLst/>
          </a:prstGeom>
        </p:spPr>
        <p:txBody>
          <a:bodyPr lIns="0" tIns="0" rIns="0" bIns="0" rtlCol="0" anchor="t">
            <a:spAutoFit/>
          </a:bodyPr>
          <a:lstStyle/>
          <a:p>
            <a:pPr algn="l">
              <a:lnSpc>
                <a:spcPts val="3311"/>
              </a:lnSpc>
            </a:pPr>
            <a:r>
              <a:rPr lang="en-US" sz="2782">
                <a:solidFill>
                  <a:srgbClr val="0E5041"/>
                </a:solidFill>
                <a:latin typeface="Poppins"/>
              </a:rPr>
              <a:t>AUTHENTICITY of the persuader</a:t>
            </a:r>
          </a:p>
          <a:p>
            <a:pPr algn="l">
              <a:lnSpc>
                <a:spcPts val="3311"/>
              </a:lnSpc>
            </a:pPr>
            <a:endParaRPr lang="en-US" sz="2782">
              <a:solidFill>
                <a:srgbClr val="0E5041"/>
              </a:solidFill>
              <a:latin typeface="Poppin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1601218"/>
            <a:ext cx="16230600" cy="750205"/>
          </a:xfrm>
          <a:prstGeom prst="rect">
            <a:avLst/>
          </a:prstGeom>
        </p:spPr>
        <p:txBody>
          <a:bodyPr lIns="0" tIns="0" rIns="0" bIns="0" rtlCol="0" anchor="t">
            <a:spAutoFit/>
          </a:bodyPr>
          <a:lstStyle/>
          <a:p>
            <a:pPr marL="0" lvl="0" indent="0">
              <a:lnSpc>
                <a:spcPts val="5400"/>
              </a:lnSpc>
              <a:spcBef>
                <a:spcPct val="0"/>
              </a:spcBef>
            </a:pPr>
            <a:r>
              <a:rPr lang="en-US" sz="6000">
                <a:solidFill>
                  <a:srgbClr val="0E5041"/>
                </a:solidFill>
                <a:latin typeface="Poppins ExtraBold Bold"/>
              </a:rPr>
              <a:t>Truthfulness</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alphaModFix amt="50000"/>
            </a:blip>
            <a:srcRect l="32211" t="-46076" r="30783" b="-40804"/>
            <a:stretch>
              <a:fillRect/>
            </a:stretch>
          </p:blipFill>
          <p:spPr>
            <a:xfrm>
              <a:off x="0" y="0"/>
              <a:ext cx="5218745" cy="13716000"/>
            </a:xfrm>
            <a:prstGeom prst="rect">
              <a:avLst/>
            </a:prstGeom>
          </p:spPr>
        </p:pic>
      </p:grpSp>
      <p:sp>
        <p:nvSpPr>
          <p:cNvPr id="8" name="AutoShape 8"/>
          <p:cNvSpPr/>
          <p:nvPr/>
        </p:nvSpPr>
        <p:spPr>
          <a:xfrm>
            <a:off x="1028700" y="2854788"/>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9" name="Picture 9"/>
          <p:cNvPicPr>
            <a:picLocks noChangeAspect="1"/>
          </p:cNvPicPr>
          <p:nvPr/>
        </p:nvPicPr>
        <p:blipFill>
          <a:blip r:embed="rId3"/>
          <a:srcRect/>
          <a:stretch>
            <a:fillRect/>
          </a:stretch>
        </p:blipFill>
        <p:spPr>
          <a:xfrm>
            <a:off x="17259300" y="9258300"/>
            <a:ext cx="595859" cy="591217"/>
          </a:xfrm>
          <a:prstGeom prst="rect">
            <a:avLst/>
          </a:prstGeom>
        </p:spPr>
      </p:pic>
      <p:sp>
        <p:nvSpPr>
          <p:cNvPr id="13" name="TextBox 13"/>
          <p:cNvSpPr txBox="1"/>
          <p:nvPr/>
        </p:nvSpPr>
        <p:spPr>
          <a:xfrm>
            <a:off x="7117242" y="1265616"/>
            <a:ext cx="6428741" cy="1599733"/>
          </a:xfrm>
          <a:prstGeom prst="rect">
            <a:avLst/>
          </a:prstGeom>
        </p:spPr>
        <p:txBody>
          <a:bodyPr wrap="square" lIns="0" tIns="0" rIns="0" bIns="0" rtlCol="0" anchor="t">
            <a:spAutoFit/>
          </a:bodyPr>
          <a:lstStyle/>
          <a:p>
            <a:pPr marL="305826" lvl="1">
              <a:lnSpc>
                <a:spcPts val="3144"/>
              </a:lnSpc>
            </a:pPr>
            <a:r>
              <a:rPr lang="en-US" sz="2833">
                <a:solidFill>
                  <a:srgbClr val="0E5041"/>
                </a:solidFill>
                <a:latin typeface="Poppins"/>
              </a:rPr>
              <a:t>Is the message an honest representation of the context/content?</a:t>
            </a:r>
          </a:p>
          <a:p>
            <a:pPr marL="611652" lvl="1" indent="-305826">
              <a:lnSpc>
                <a:spcPts val="3144"/>
              </a:lnSpc>
              <a:buFont typeface="Arial"/>
              <a:buChar char="•"/>
            </a:pPr>
            <a:endParaRPr lang="en-US" sz="2833">
              <a:solidFill>
                <a:srgbClr val="0E5041"/>
              </a:solidFill>
              <a:latin typeface="Poppins"/>
            </a:endParaRPr>
          </a:p>
        </p:txBody>
      </p:sp>
      <p:pic>
        <p:nvPicPr>
          <p:cNvPr id="1026" name="Picture 2" descr="A screenshot of a video&#10;&#10;Description automatically generated">
            <a:extLst>
              <a:ext uri="{FF2B5EF4-FFF2-40B4-BE49-F238E27FC236}">
                <a16:creationId xmlns:a16="http://schemas.microsoft.com/office/drawing/2014/main" id="{F6DE4146-7855-30AA-29C7-CEB5257B03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1847" y="2941529"/>
            <a:ext cx="8111388" cy="399845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 screenshot of a website&#10;&#10;Description automatically generated">
            <a:extLst>
              <a:ext uri="{FF2B5EF4-FFF2-40B4-BE49-F238E27FC236}">
                <a16:creationId xmlns:a16="http://schemas.microsoft.com/office/drawing/2014/main" id="{B7196F2E-1A37-1E3E-9DBF-2B31066C710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9052"/>
          <a:stretch/>
        </p:blipFill>
        <p:spPr bwMode="auto">
          <a:xfrm>
            <a:off x="1872508" y="6939985"/>
            <a:ext cx="8802851" cy="2591029"/>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Right 9">
            <a:extLst>
              <a:ext uri="{FF2B5EF4-FFF2-40B4-BE49-F238E27FC236}">
                <a16:creationId xmlns:a16="http://schemas.microsoft.com/office/drawing/2014/main" id="{079D5EE5-2486-99D5-42E2-06A7FBE51921}"/>
              </a:ext>
            </a:extLst>
          </p:cNvPr>
          <p:cNvSpPr/>
          <p:nvPr/>
        </p:nvSpPr>
        <p:spPr>
          <a:xfrm>
            <a:off x="55487" y="3974865"/>
            <a:ext cx="1558402" cy="947057"/>
          </a:xfrm>
          <a:prstGeom prst="rightArrow">
            <a:avLst/>
          </a:prstGeom>
          <a:solidFill>
            <a:srgbClr val="92D050"/>
          </a:solidFill>
          <a:ln>
            <a:solidFill>
              <a:srgbClr val="2234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3827D441-6DA7-979C-6463-986238EAA29A}"/>
              </a:ext>
            </a:extLst>
          </p:cNvPr>
          <p:cNvSpPr/>
          <p:nvPr/>
        </p:nvSpPr>
        <p:spPr>
          <a:xfrm>
            <a:off x="55487" y="7905965"/>
            <a:ext cx="1558402" cy="947057"/>
          </a:xfrm>
          <a:prstGeom prst="rightArrow">
            <a:avLst/>
          </a:prstGeom>
          <a:solidFill>
            <a:srgbClr val="92D050"/>
          </a:solidFill>
          <a:ln>
            <a:solidFill>
              <a:srgbClr val="2234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1601218"/>
            <a:ext cx="16230600" cy="750205"/>
          </a:xfrm>
          <a:prstGeom prst="rect">
            <a:avLst/>
          </a:prstGeom>
        </p:spPr>
        <p:txBody>
          <a:bodyPr lIns="0" tIns="0" rIns="0" bIns="0" rtlCol="0" anchor="t">
            <a:spAutoFit/>
          </a:bodyPr>
          <a:lstStyle/>
          <a:p>
            <a:pPr marL="0" lvl="0" indent="0">
              <a:lnSpc>
                <a:spcPts val="5400"/>
              </a:lnSpc>
              <a:spcBef>
                <a:spcPct val="0"/>
              </a:spcBef>
            </a:pPr>
            <a:r>
              <a:rPr lang="en-US" sz="6000">
                <a:solidFill>
                  <a:srgbClr val="0E5041"/>
                </a:solidFill>
                <a:latin typeface="Poppins ExtraBold Bold"/>
              </a:rPr>
              <a:t>AUTHENTICITY</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alphaModFix amt="50000"/>
            </a:blip>
            <a:srcRect l="32211" t="-46076" r="30783" b="-40804"/>
            <a:stretch>
              <a:fillRect/>
            </a:stretch>
          </p:blipFill>
          <p:spPr>
            <a:xfrm>
              <a:off x="0" y="0"/>
              <a:ext cx="5218745" cy="13716000"/>
            </a:xfrm>
            <a:prstGeom prst="rect">
              <a:avLst/>
            </a:prstGeom>
          </p:spPr>
        </p:pic>
      </p:grpSp>
      <p:sp>
        <p:nvSpPr>
          <p:cNvPr id="8" name="AutoShape 8"/>
          <p:cNvSpPr/>
          <p:nvPr/>
        </p:nvSpPr>
        <p:spPr>
          <a:xfrm>
            <a:off x="1028700" y="2854788"/>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9" name="Picture 9"/>
          <p:cNvPicPr>
            <a:picLocks noChangeAspect="1"/>
          </p:cNvPicPr>
          <p:nvPr/>
        </p:nvPicPr>
        <p:blipFill>
          <a:blip r:embed="rId3"/>
          <a:srcRect/>
          <a:stretch>
            <a:fillRect/>
          </a:stretch>
        </p:blipFill>
        <p:spPr>
          <a:xfrm>
            <a:off x="17259300" y="9258300"/>
            <a:ext cx="595859" cy="591217"/>
          </a:xfrm>
          <a:prstGeom prst="rect">
            <a:avLst/>
          </a:prstGeom>
        </p:spPr>
      </p:pic>
      <p:sp>
        <p:nvSpPr>
          <p:cNvPr id="13" name="TextBox 13"/>
          <p:cNvSpPr txBox="1"/>
          <p:nvPr/>
        </p:nvSpPr>
        <p:spPr>
          <a:xfrm>
            <a:off x="7117242" y="1265616"/>
            <a:ext cx="6428741" cy="2387577"/>
          </a:xfrm>
          <a:prstGeom prst="rect">
            <a:avLst/>
          </a:prstGeom>
        </p:spPr>
        <p:txBody>
          <a:bodyPr wrap="square" lIns="0" tIns="0" rIns="0" bIns="0" rtlCol="0" anchor="t">
            <a:spAutoFit/>
          </a:bodyPr>
          <a:lstStyle/>
          <a:p>
            <a:pPr marL="305826" lvl="1">
              <a:lnSpc>
                <a:spcPts val="3144"/>
              </a:lnSpc>
            </a:pPr>
            <a:r>
              <a:rPr lang="en-US" sz="2833">
                <a:solidFill>
                  <a:srgbClr val="0E5041"/>
                </a:solidFill>
                <a:latin typeface="Poppins"/>
              </a:rPr>
              <a:t>How genuine is the source?​</a:t>
            </a:r>
          </a:p>
          <a:p>
            <a:pPr marL="305826" lvl="1">
              <a:lnSpc>
                <a:spcPts val="3144"/>
              </a:lnSpc>
            </a:pPr>
            <a:endParaRPr lang="en-US" sz="2833">
              <a:solidFill>
                <a:srgbClr val="0E5041"/>
              </a:solidFill>
              <a:latin typeface="Poppins"/>
            </a:endParaRPr>
          </a:p>
          <a:p>
            <a:pPr marL="305826" lvl="1">
              <a:lnSpc>
                <a:spcPts val="3144"/>
              </a:lnSpc>
            </a:pPr>
            <a:r>
              <a:rPr lang="en-US" sz="2833">
                <a:solidFill>
                  <a:srgbClr val="0E5041"/>
                </a:solidFill>
                <a:latin typeface="Poppins"/>
              </a:rPr>
              <a:t>Is the message worthy of acceptance/belief?​</a:t>
            </a:r>
          </a:p>
          <a:p>
            <a:pPr marL="305826" lvl="1">
              <a:lnSpc>
                <a:spcPts val="3144"/>
              </a:lnSpc>
            </a:pPr>
            <a:endParaRPr lang="en-US" sz="2833">
              <a:solidFill>
                <a:srgbClr val="0E5041"/>
              </a:solidFill>
              <a:latin typeface="Poppins"/>
            </a:endParaRPr>
          </a:p>
          <a:p>
            <a:pPr marL="305826" lvl="1">
              <a:lnSpc>
                <a:spcPts val="3144"/>
              </a:lnSpc>
            </a:pPr>
            <a:r>
              <a:rPr lang="en-US" sz="2833">
                <a:solidFill>
                  <a:srgbClr val="0E5041"/>
                </a:solidFill>
                <a:latin typeface="Poppins"/>
              </a:rPr>
              <a:t>Is the content based on facts?</a:t>
            </a:r>
          </a:p>
        </p:txBody>
      </p:sp>
      <p:pic>
        <p:nvPicPr>
          <p:cNvPr id="2050" name="Picture 2" descr="A hand holding a test tube with a red liquid&#10;&#10;Description automatically generated">
            <a:extLst>
              <a:ext uri="{FF2B5EF4-FFF2-40B4-BE49-F238E27FC236}">
                <a16:creationId xmlns:a16="http://schemas.microsoft.com/office/drawing/2014/main" id="{3776F46E-9647-C70D-84EA-57C8F2BBD8E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850" t="-49" r="6320" b="49"/>
          <a:stretch/>
        </p:blipFill>
        <p:spPr bwMode="auto">
          <a:xfrm>
            <a:off x="872527" y="5254411"/>
            <a:ext cx="6704044" cy="370447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 screenshot of a computer&#10;&#10;Description automatically generated">
            <a:extLst>
              <a:ext uri="{FF2B5EF4-FFF2-40B4-BE49-F238E27FC236}">
                <a16:creationId xmlns:a16="http://schemas.microsoft.com/office/drawing/2014/main" id="{09BE6B0B-F542-E025-CE77-4BB4FFA686B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90028" y="5143500"/>
            <a:ext cx="10065131" cy="4586138"/>
          </a:xfrm>
          <a:prstGeom prst="rect">
            <a:avLst/>
          </a:prstGeom>
          <a:noFill/>
          <a:extLst>
            <a:ext uri="{909E8E84-426E-40DD-AFC4-6F175D3DCCD1}">
              <a14:hiddenFill xmlns:a14="http://schemas.microsoft.com/office/drawing/2010/main">
                <a:solidFill>
                  <a:srgbClr val="FFFFFF"/>
                </a:solidFill>
              </a14:hiddenFill>
            </a:ext>
          </a:extLst>
        </p:spPr>
      </p:pic>
      <p:sp>
        <p:nvSpPr>
          <p:cNvPr id="12" name="Arrow: Right 11">
            <a:extLst>
              <a:ext uri="{FF2B5EF4-FFF2-40B4-BE49-F238E27FC236}">
                <a16:creationId xmlns:a16="http://schemas.microsoft.com/office/drawing/2014/main" id="{E2B8558F-A623-4B3E-7373-0FB302179AB4}"/>
              </a:ext>
            </a:extLst>
          </p:cNvPr>
          <p:cNvSpPr/>
          <p:nvPr/>
        </p:nvSpPr>
        <p:spPr>
          <a:xfrm>
            <a:off x="-779201" y="5229334"/>
            <a:ext cx="1558402" cy="947057"/>
          </a:xfrm>
          <a:prstGeom prst="rightArrow">
            <a:avLst/>
          </a:prstGeom>
          <a:solidFill>
            <a:srgbClr val="92D050"/>
          </a:solidFill>
          <a:ln>
            <a:solidFill>
              <a:srgbClr val="2234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CA3E486E-CBDD-6FBF-0176-D8E677BD8A39}"/>
              </a:ext>
            </a:extLst>
          </p:cNvPr>
          <p:cNvSpPr/>
          <p:nvPr/>
        </p:nvSpPr>
        <p:spPr>
          <a:xfrm rot="5400000">
            <a:off x="8633411" y="4258314"/>
            <a:ext cx="1558402" cy="947057"/>
          </a:xfrm>
          <a:prstGeom prst="rightArrow">
            <a:avLst/>
          </a:prstGeom>
          <a:solidFill>
            <a:srgbClr val="92D050"/>
          </a:solidFill>
          <a:ln>
            <a:solidFill>
              <a:srgbClr val="2234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30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 fill="hold"/>
                                        <p:tgtEl>
                                          <p:spTgt spid="2052"/>
                                        </p:tgtEl>
                                        <p:attrNameLst>
                                          <p:attrName>ppt_x</p:attrName>
                                        </p:attrNameLst>
                                      </p:cBhvr>
                                      <p:tavLst>
                                        <p:tav tm="0">
                                          <p:val>
                                            <p:strVal val="#ppt_x"/>
                                          </p:val>
                                        </p:tav>
                                        <p:tav tm="100000">
                                          <p:val>
                                            <p:strVal val="#ppt_x"/>
                                          </p:val>
                                        </p:tav>
                                      </p:tavLst>
                                    </p:anim>
                                    <p:anim calcmode="lin" valueType="num">
                                      <p:cBhvr additive="base">
                                        <p:cTn id="8"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ppt_x"/>
                                          </p:val>
                                        </p:tav>
                                        <p:tav tm="100000">
                                          <p:val>
                                            <p:strVal val="#ppt_x"/>
                                          </p:val>
                                        </p:tav>
                                      </p:tavLst>
                                    </p:anim>
                                    <p:anim calcmode="lin" valueType="num">
                                      <p:cBhvr additive="base">
                                        <p:cTn id="20"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1601218"/>
            <a:ext cx="16230600" cy="750205"/>
          </a:xfrm>
          <a:prstGeom prst="rect">
            <a:avLst/>
          </a:prstGeom>
        </p:spPr>
        <p:txBody>
          <a:bodyPr lIns="0" tIns="0" rIns="0" bIns="0" rtlCol="0" anchor="t">
            <a:spAutoFit/>
          </a:bodyPr>
          <a:lstStyle/>
          <a:p>
            <a:pPr marL="0" lvl="0" indent="0">
              <a:lnSpc>
                <a:spcPts val="5400"/>
              </a:lnSpc>
              <a:spcBef>
                <a:spcPct val="0"/>
              </a:spcBef>
            </a:pPr>
            <a:r>
              <a:rPr lang="en-US" sz="6000">
                <a:solidFill>
                  <a:srgbClr val="0E5041"/>
                </a:solidFill>
                <a:latin typeface="Poppins ExtraBold Bold"/>
              </a:rPr>
              <a:t>EQUITY</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alphaModFix amt="50000"/>
            </a:blip>
            <a:srcRect l="32211" t="-46076" r="30783" b="-40804"/>
            <a:stretch>
              <a:fillRect/>
            </a:stretch>
          </p:blipFill>
          <p:spPr>
            <a:xfrm>
              <a:off x="0" y="0"/>
              <a:ext cx="5218745" cy="13716000"/>
            </a:xfrm>
            <a:prstGeom prst="rect">
              <a:avLst/>
            </a:prstGeom>
          </p:spPr>
        </p:pic>
      </p:grpSp>
      <p:sp>
        <p:nvSpPr>
          <p:cNvPr id="8" name="AutoShape 8"/>
          <p:cNvSpPr/>
          <p:nvPr/>
        </p:nvSpPr>
        <p:spPr>
          <a:xfrm>
            <a:off x="1028700" y="2854788"/>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9" name="Picture 9"/>
          <p:cNvPicPr>
            <a:picLocks noChangeAspect="1"/>
          </p:cNvPicPr>
          <p:nvPr/>
        </p:nvPicPr>
        <p:blipFill>
          <a:blip r:embed="rId3"/>
          <a:srcRect/>
          <a:stretch>
            <a:fillRect/>
          </a:stretch>
        </p:blipFill>
        <p:spPr>
          <a:xfrm>
            <a:off x="17259300" y="9258300"/>
            <a:ext cx="595859" cy="591217"/>
          </a:xfrm>
          <a:prstGeom prst="rect">
            <a:avLst/>
          </a:prstGeom>
        </p:spPr>
      </p:pic>
      <p:sp>
        <p:nvSpPr>
          <p:cNvPr id="13" name="TextBox 13"/>
          <p:cNvSpPr txBox="1"/>
          <p:nvPr/>
        </p:nvSpPr>
        <p:spPr>
          <a:xfrm>
            <a:off x="7117242" y="1265616"/>
            <a:ext cx="6428741" cy="399853"/>
          </a:xfrm>
          <a:prstGeom prst="rect">
            <a:avLst/>
          </a:prstGeom>
        </p:spPr>
        <p:txBody>
          <a:bodyPr wrap="square" lIns="0" tIns="0" rIns="0" bIns="0" rtlCol="0" anchor="t">
            <a:spAutoFit/>
          </a:bodyPr>
          <a:lstStyle/>
          <a:p>
            <a:pPr marL="305826" lvl="1">
              <a:lnSpc>
                <a:spcPts val="3144"/>
              </a:lnSpc>
            </a:pPr>
            <a:r>
              <a:rPr lang="en-US" sz="2833">
                <a:solidFill>
                  <a:srgbClr val="0E5041"/>
                </a:solidFill>
                <a:latin typeface="Poppins"/>
              </a:rPr>
              <a:t>Message should be free of bias.</a:t>
            </a:r>
          </a:p>
        </p:txBody>
      </p:sp>
      <p:pic>
        <p:nvPicPr>
          <p:cNvPr id="3074" name="Picture 2" descr="A screenshot of a video&#10;&#10;Description automatically generated">
            <a:extLst>
              <a:ext uri="{FF2B5EF4-FFF2-40B4-BE49-F238E27FC236}">
                <a16:creationId xmlns:a16="http://schemas.microsoft.com/office/drawing/2014/main" id="{FADFE03C-AD91-992A-C897-2F748C6BB2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2708" y="2677055"/>
            <a:ext cx="7677471" cy="378455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close-up of a bottle&#10;&#10;Description automatically generated">
            <a:extLst>
              <a:ext uri="{FF2B5EF4-FFF2-40B4-BE49-F238E27FC236}">
                <a16:creationId xmlns:a16="http://schemas.microsoft.com/office/drawing/2014/main" id="{4AC0DABB-7744-8317-44E4-05A033B0B835}"/>
              </a:ext>
            </a:extLst>
          </p:cNvPr>
          <p:cNvPicPr>
            <a:picLocks noChangeAspect="1"/>
          </p:cNvPicPr>
          <p:nvPr/>
        </p:nvPicPr>
        <p:blipFill rotWithShape="1">
          <a:blip r:embed="rId5">
            <a:extLst>
              <a:ext uri="{28A0092B-C50C-407E-A947-70E740481C1C}">
                <a14:useLocalDpi xmlns:a14="http://schemas.microsoft.com/office/drawing/2010/main" val="0"/>
              </a:ext>
            </a:extLst>
          </a:blip>
          <a:srcRect b="30891"/>
          <a:stretch/>
        </p:blipFill>
        <p:spPr>
          <a:xfrm>
            <a:off x="3622708" y="6196720"/>
            <a:ext cx="10013403" cy="3387912"/>
          </a:xfrm>
          <a:prstGeom prst="rect">
            <a:avLst/>
          </a:prstGeom>
        </p:spPr>
      </p:pic>
      <p:sp>
        <p:nvSpPr>
          <p:cNvPr id="16" name="Arrow: Right 15">
            <a:extLst>
              <a:ext uri="{FF2B5EF4-FFF2-40B4-BE49-F238E27FC236}">
                <a16:creationId xmlns:a16="http://schemas.microsoft.com/office/drawing/2014/main" id="{D0C1A32A-6720-6E56-20FB-12E9001EC7A9}"/>
              </a:ext>
            </a:extLst>
          </p:cNvPr>
          <p:cNvSpPr/>
          <p:nvPr/>
        </p:nvSpPr>
        <p:spPr>
          <a:xfrm>
            <a:off x="2064306" y="3933526"/>
            <a:ext cx="1558402" cy="947057"/>
          </a:xfrm>
          <a:prstGeom prst="rightArrow">
            <a:avLst/>
          </a:prstGeom>
          <a:solidFill>
            <a:srgbClr val="92D050"/>
          </a:solidFill>
          <a:ln>
            <a:solidFill>
              <a:srgbClr val="2234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1EDD89D3-3B8E-7976-7432-C7DD60EA0C40}"/>
              </a:ext>
            </a:extLst>
          </p:cNvPr>
          <p:cNvSpPr/>
          <p:nvPr/>
        </p:nvSpPr>
        <p:spPr>
          <a:xfrm>
            <a:off x="1942392" y="7718076"/>
            <a:ext cx="1558402" cy="947057"/>
          </a:xfrm>
          <a:prstGeom prst="rightArrow">
            <a:avLst/>
          </a:prstGeom>
          <a:solidFill>
            <a:srgbClr val="92D050"/>
          </a:solidFill>
          <a:ln>
            <a:solidFill>
              <a:srgbClr val="2234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3298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1601218"/>
            <a:ext cx="16230600" cy="750205"/>
          </a:xfrm>
          <a:prstGeom prst="rect">
            <a:avLst/>
          </a:prstGeom>
        </p:spPr>
        <p:txBody>
          <a:bodyPr lIns="0" tIns="0" rIns="0" bIns="0" rtlCol="0" anchor="t">
            <a:spAutoFit/>
          </a:bodyPr>
          <a:lstStyle/>
          <a:p>
            <a:pPr marL="0" lvl="0" indent="0">
              <a:lnSpc>
                <a:spcPts val="5400"/>
              </a:lnSpc>
              <a:spcBef>
                <a:spcPct val="0"/>
              </a:spcBef>
            </a:pPr>
            <a:r>
              <a:rPr lang="en-US" sz="6000">
                <a:solidFill>
                  <a:srgbClr val="0E5041"/>
                </a:solidFill>
                <a:latin typeface="Poppins ExtraBold Bold"/>
              </a:rPr>
              <a:t>RESPECT</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alphaModFix amt="50000"/>
            </a:blip>
            <a:srcRect l="32211" t="-46076" r="30783" b="-40804"/>
            <a:stretch>
              <a:fillRect/>
            </a:stretch>
          </p:blipFill>
          <p:spPr>
            <a:xfrm>
              <a:off x="0" y="0"/>
              <a:ext cx="5218745" cy="13716000"/>
            </a:xfrm>
            <a:prstGeom prst="rect">
              <a:avLst/>
            </a:prstGeom>
          </p:spPr>
        </p:pic>
      </p:grpSp>
      <p:sp>
        <p:nvSpPr>
          <p:cNvPr id="8" name="AutoShape 8"/>
          <p:cNvSpPr/>
          <p:nvPr/>
        </p:nvSpPr>
        <p:spPr>
          <a:xfrm>
            <a:off x="1028700" y="2854788"/>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9" name="Picture 9"/>
          <p:cNvPicPr>
            <a:picLocks noChangeAspect="1"/>
          </p:cNvPicPr>
          <p:nvPr/>
        </p:nvPicPr>
        <p:blipFill>
          <a:blip r:embed="rId3"/>
          <a:srcRect/>
          <a:stretch>
            <a:fillRect/>
          </a:stretch>
        </p:blipFill>
        <p:spPr>
          <a:xfrm>
            <a:off x="17259300" y="9258300"/>
            <a:ext cx="595859" cy="591217"/>
          </a:xfrm>
          <a:prstGeom prst="rect">
            <a:avLst/>
          </a:prstGeom>
        </p:spPr>
      </p:pic>
      <p:sp>
        <p:nvSpPr>
          <p:cNvPr id="13" name="TextBox 13"/>
          <p:cNvSpPr txBox="1"/>
          <p:nvPr/>
        </p:nvSpPr>
        <p:spPr>
          <a:xfrm>
            <a:off x="7117242" y="1265616"/>
            <a:ext cx="6428741" cy="797398"/>
          </a:xfrm>
          <a:prstGeom prst="rect">
            <a:avLst/>
          </a:prstGeom>
        </p:spPr>
        <p:txBody>
          <a:bodyPr wrap="square" lIns="0" tIns="0" rIns="0" bIns="0" rtlCol="0" anchor="t">
            <a:spAutoFit/>
          </a:bodyPr>
          <a:lstStyle/>
          <a:p>
            <a:pPr marL="305826" lvl="1">
              <a:lnSpc>
                <a:spcPts val="3144"/>
              </a:lnSpc>
            </a:pPr>
            <a:r>
              <a:rPr lang="en-US" sz="2833">
                <a:solidFill>
                  <a:srgbClr val="0E5041"/>
                </a:solidFill>
                <a:latin typeface="Poppins"/>
              </a:rPr>
              <a:t>Regard  toward the audience or individuals at the receiving end.</a:t>
            </a:r>
          </a:p>
        </p:txBody>
      </p:sp>
      <p:pic>
        <p:nvPicPr>
          <p:cNvPr id="4098" name="Picture 2" descr="A screenshot of a news page&#10;&#10;Description automatically generated">
            <a:extLst>
              <a:ext uri="{FF2B5EF4-FFF2-40B4-BE49-F238E27FC236}">
                <a16:creationId xmlns:a16="http://schemas.microsoft.com/office/drawing/2014/main" id="{F52ABAB7-62C9-5851-B9DF-B20EEB0022E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1773"/>
          <a:stretch/>
        </p:blipFill>
        <p:spPr bwMode="auto">
          <a:xfrm>
            <a:off x="1807901" y="3032311"/>
            <a:ext cx="9112309" cy="422237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A screenshot of a computer&#10;&#10;Description automatically generated">
            <a:extLst>
              <a:ext uri="{FF2B5EF4-FFF2-40B4-BE49-F238E27FC236}">
                <a16:creationId xmlns:a16="http://schemas.microsoft.com/office/drawing/2014/main" id="{7CE2FB1B-0A57-80DD-9637-9718210E2D0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9106"/>
          <a:stretch/>
        </p:blipFill>
        <p:spPr bwMode="auto">
          <a:xfrm>
            <a:off x="1613889" y="6876612"/>
            <a:ext cx="10043038" cy="2972905"/>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Right 9">
            <a:extLst>
              <a:ext uri="{FF2B5EF4-FFF2-40B4-BE49-F238E27FC236}">
                <a16:creationId xmlns:a16="http://schemas.microsoft.com/office/drawing/2014/main" id="{FA822F68-6ECC-4F90-6512-339B00261218}"/>
              </a:ext>
            </a:extLst>
          </p:cNvPr>
          <p:cNvSpPr/>
          <p:nvPr/>
        </p:nvSpPr>
        <p:spPr>
          <a:xfrm>
            <a:off x="291983" y="5337820"/>
            <a:ext cx="1558402" cy="947057"/>
          </a:xfrm>
          <a:prstGeom prst="rightArrow">
            <a:avLst/>
          </a:prstGeom>
          <a:solidFill>
            <a:srgbClr val="92D050"/>
          </a:solidFill>
          <a:ln>
            <a:solidFill>
              <a:srgbClr val="2234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9DA6C218-7328-3B84-1BE0-AB28897CD9DE}"/>
              </a:ext>
            </a:extLst>
          </p:cNvPr>
          <p:cNvSpPr/>
          <p:nvPr/>
        </p:nvSpPr>
        <p:spPr>
          <a:xfrm>
            <a:off x="249499" y="8311243"/>
            <a:ext cx="1558402" cy="947057"/>
          </a:xfrm>
          <a:prstGeom prst="rightArrow">
            <a:avLst/>
          </a:prstGeom>
          <a:solidFill>
            <a:srgbClr val="92D050"/>
          </a:solidFill>
          <a:ln>
            <a:solidFill>
              <a:srgbClr val="2234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6494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00"/>
                                        </p:tgtEl>
                                        <p:attrNameLst>
                                          <p:attrName>style.visibility</p:attrName>
                                        </p:attrNameLst>
                                      </p:cBhvr>
                                      <p:to>
                                        <p:strVal val="visible"/>
                                      </p:to>
                                    </p:set>
                                    <p:anim calcmode="lin" valueType="num">
                                      <p:cBhvr additive="base">
                                        <p:cTn id="19" dur="500" fill="hold"/>
                                        <p:tgtEl>
                                          <p:spTgt spid="4100"/>
                                        </p:tgtEl>
                                        <p:attrNameLst>
                                          <p:attrName>ppt_x</p:attrName>
                                        </p:attrNameLst>
                                      </p:cBhvr>
                                      <p:tavLst>
                                        <p:tav tm="0">
                                          <p:val>
                                            <p:strVal val="#ppt_x"/>
                                          </p:val>
                                        </p:tav>
                                        <p:tav tm="100000">
                                          <p:val>
                                            <p:strVal val="#ppt_x"/>
                                          </p:val>
                                        </p:tav>
                                      </p:tavLst>
                                    </p:anim>
                                    <p:anim calcmode="lin" valueType="num">
                                      <p:cBhvr additive="base">
                                        <p:cTn id="20"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827958" y="1062376"/>
            <a:ext cx="16230600" cy="1427314"/>
          </a:xfrm>
          <a:prstGeom prst="rect">
            <a:avLst/>
          </a:prstGeom>
        </p:spPr>
        <p:txBody>
          <a:bodyPr lIns="0" tIns="0" rIns="0" bIns="0" rtlCol="0" anchor="t">
            <a:spAutoFit/>
          </a:bodyPr>
          <a:lstStyle/>
          <a:p>
            <a:pPr marL="0" lvl="0" indent="0">
              <a:lnSpc>
                <a:spcPts val="5400"/>
              </a:lnSpc>
              <a:spcBef>
                <a:spcPct val="0"/>
              </a:spcBef>
            </a:pPr>
            <a:r>
              <a:rPr lang="en-US" sz="6000">
                <a:solidFill>
                  <a:srgbClr val="0E5041"/>
                </a:solidFill>
                <a:latin typeface="Poppins ExtraBold Bold"/>
              </a:rPr>
              <a:t>SOCIAL </a:t>
            </a:r>
          </a:p>
          <a:p>
            <a:pPr marL="0" lvl="0" indent="0">
              <a:lnSpc>
                <a:spcPts val="5400"/>
              </a:lnSpc>
              <a:spcBef>
                <a:spcPct val="0"/>
              </a:spcBef>
            </a:pPr>
            <a:r>
              <a:rPr lang="en-US" sz="6000">
                <a:solidFill>
                  <a:srgbClr val="0E5041"/>
                </a:solidFill>
                <a:latin typeface="Poppins ExtraBold Bold"/>
              </a:rPr>
              <a:t>RESPOSIBILITY</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alphaModFix amt="50000"/>
            </a:blip>
            <a:srcRect l="32211" t="-46076" r="30783" b="-40804"/>
            <a:stretch>
              <a:fillRect/>
            </a:stretch>
          </p:blipFill>
          <p:spPr>
            <a:xfrm>
              <a:off x="0" y="0"/>
              <a:ext cx="5218745" cy="13716000"/>
            </a:xfrm>
            <a:prstGeom prst="rect">
              <a:avLst/>
            </a:prstGeom>
          </p:spPr>
        </p:pic>
      </p:grpSp>
      <p:sp>
        <p:nvSpPr>
          <p:cNvPr id="8" name="AutoShape 8"/>
          <p:cNvSpPr/>
          <p:nvPr/>
        </p:nvSpPr>
        <p:spPr>
          <a:xfrm>
            <a:off x="1028700" y="2854788"/>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9" name="Picture 9"/>
          <p:cNvPicPr>
            <a:picLocks noChangeAspect="1"/>
          </p:cNvPicPr>
          <p:nvPr/>
        </p:nvPicPr>
        <p:blipFill>
          <a:blip r:embed="rId3"/>
          <a:srcRect/>
          <a:stretch>
            <a:fillRect/>
          </a:stretch>
        </p:blipFill>
        <p:spPr>
          <a:xfrm>
            <a:off x="17259300" y="9258300"/>
            <a:ext cx="595859" cy="591217"/>
          </a:xfrm>
          <a:prstGeom prst="rect">
            <a:avLst/>
          </a:prstGeom>
        </p:spPr>
      </p:pic>
      <p:sp>
        <p:nvSpPr>
          <p:cNvPr id="13" name="TextBox 13"/>
          <p:cNvSpPr txBox="1"/>
          <p:nvPr/>
        </p:nvSpPr>
        <p:spPr>
          <a:xfrm>
            <a:off x="7616189" y="699584"/>
            <a:ext cx="6428741" cy="3580211"/>
          </a:xfrm>
          <a:prstGeom prst="rect">
            <a:avLst/>
          </a:prstGeom>
        </p:spPr>
        <p:txBody>
          <a:bodyPr wrap="square" lIns="0" tIns="0" rIns="0" bIns="0" rtlCol="0" anchor="t">
            <a:spAutoFit/>
          </a:bodyPr>
          <a:lstStyle/>
          <a:p>
            <a:pPr marL="305826" lvl="1">
              <a:lnSpc>
                <a:spcPts val="3144"/>
              </a:lnSpc>
            </a:pPr>
            <a:r>
              <a:rPr lang="en-US" sz="2833">
                <a:solidFill>
                  <a:srgbClr val="0E5041"/>
                </a:solidFill>
                <a:latin typeface="Poppins"/>
              </a:rPr>
              <a:t>Taking actions that benefits the society.​</a:t>
            </a:r>
          </a:p>
          <a:p>
            <a:pPr marL="305826" lvl="1">
              <a:lnSpc>
                <a:spcPts val="3144"/>
              </a:lnSpc>
            </a:pPr>
            <a:endParaRPr lang="en-US" sz="2833">
              <a:solidFill>
                <a:srgbClr val="0E5041"/>
              </a:solidFill>
              <a:latin typeface="Poppins"/>
            </a:endParaRPr>
          </a:p>
          <a:p>
            <a:pPr marL="305826" lvl="1">
              <a:lnSpc>
                <a:spcPts val="3144"/>
              </a:lnSpc>
            </a:pPr>
            <a:r>
              <a:rPr lang="en-US" sz="2833">
                <a:solidFill>
                  <a:srgbClr val="0E5041"/>
                </a:solidFill>
                <a:latin typeface="Poppins"/>
              </a:rPr>
              <a:t>Accurate reporting ​</a:t>
            </a:r>
          </a:p>
          <a:p>
            <a:pPr marL="305826" lvl="1">
              <a:lnSpc>
                <a:spcPts val="3144"/>
              </a:lnSpc>
            </a:pPr>
            <a:endParaRPr lang="en-US" sz="2833">
              <a:solidFill>
                <a:srgbClr val="0E5041"/>
              </a:solidFill>
              <a:latin typeface="Poppins"/>
            </a:endParaRPr>
          </a:p>
          <a:p>
            <a:pPr marL="305826" lvl="1">
              <a:lnSpc>
                <a:spcPts val="3144"/>
              </a:lnSpc>
            </a:pPr>
            <a:r>
              <a:rPr lang="en-US" sz="2833">
                <a:solidFill>
                  <a:srgbClr val="0E5041"/>
                </a:solidFill>
                <a:latin typeface="Poppins"/>
              </a:rPr>
              <a:t>The message or content you create and disseminate should inform the public accurately and ethically </a:t>
            </a:r>
          </a:p>
        </p:txBody>
      </p:sp>
      <p:pic>
        <p:nvPicPr>
          <p:cNvPr id="5122" name="Picture 2" descr="A screenshot of a video&#10;&#10;Description automatically generated">
            <a:extLst>
              <a:ext uri="{FF2B5EF4-FFF2-40B4-BE49-F238E27FC236}">
                <a16:creationId xmlns:a16="http://schemas.microsoft.com/office/drawing/2014/main" id="{A06B18EB-E6E9-A561-6FC5-0D5E4ED90E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6896" y="3552066"/>
            <a:ext cx="6400800" cy="315522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A close-up of a bottle&#10;&#10;Description automatically generated">
            <a:extLst>
              <a:ext uri="{FF2B5EF4-FFF2-40B4-BE49-F238E27FC236}">
                <a16:creationId xmlns:a16="http://schemas.microsoft.com/office/drawing/2014/main" id="{A5048CB9-F06A-7D86-9918-3710E90EBB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6896" y="6551154"/>
            <a:ext cx="6400800" cy="3135883"/>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Right 9">
            <a:extLst>
              <a:ext uri="{FF2B5EF4-FFF2-40B4-BE49-F238E27FC236}">
                <a16:creationId xmlns:a16="http://schemas.microsoft.com/office/drawing/2014/main" id="{700C4466-8BE2-5B36-587C-19B5AAE31B46}"/>
              </a:ext>
            </a:extLst>
          </p:cNvPr>
          <p:cNvSpPr/>
          <p:nvPr/>
        </p:nvSpPr>
        <p:spPr>
          <a:xfrm>
            <a:off x="0" y="4279795"/>
            <a:ext cx="1558402" cy="947057"/>
          </a:xfrm>
          <a:prstGeom prst="rightArrow">
            <a:avLst/>
          </a:prstGeom>
          <a:solidFill>
            <a:srgbClr val="92D050"/>
          </a:solidFill>
          <a:ln>
            <a:solidFill>
              <a:srgbClr val="2234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525A55C1-8BAD-1A3D-D577-535B0F68FEBB}"/>
              </a:ext>
            </a:extLst>
          </p:cNvPr>
          <p:cNvSpPr/>
          <p:nvPr/>
        </p:nvSpPr>
        <p:spPr>
          <a:xfrm>
            <a:off x="-336011" y="7352048"/>
            <a:ext cx="1558402" cy="947057"/>
          </a:xfrm>
          <a:prstGeom prst="rightArrow">
            <a:avLst/>
          </a:prstGeom>
          <a:solidFill>
            <a:srgbClr val="92D050"/>
          </a:solidFill>
          <a:ln>
            <a:solidFill>
              <a:srgbClr val="2234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056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4"/>
                                        </p:tgtEl>
                                        <p:attrNameLst>
                                          <p:attrName>style.visibility</p:attrName>
                                        </p:attrNameLst>
                                      </p:cBhvr>
                                      <p:to>
                                        <p:strVal val="visible"/>
                                      </p:to>
                                    </p:set>
                                    <p:anim calcmode="lin" valueType="num">
                                      <p:cBhvr additive="base">
                                        <p:cTn id="19" dur="500" fill="hold"/>
                                        <p:tgtEl>
                                          <p:spTgt spid="5124"/>
                                        </p:tgtEl>
                                        <p:attrNameLst>
                                          <p:attrName>ppt_x</p:attrName>
                                        </p:attrNameLst>
                                      </p:cBhvr>
                                      <p:tavLst>
                                        <p:tav tm="0">
                                          <p:val>
                                            <p:strVal val="#ppt_x"/>
                                          </p:val>
                                        </p:tav>
                                        <p:tav tm="100000">
                                          <p:val>
                                            <p:strVal val="#ppt_x"/>
                                          </p:val>
                                        </p:tav>
                                      </p:tavLst>
                                    </p:anim>
                                    <p:anim calcmode="lin" valueType="num">
                                      <p:cBhvr additive="base">
                                        <p:cTn id="20"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D6E0-CEDE-4A35-A10C-04D2B1B5D8ED}"/>
              </a:ext>
            </a:extLst>
          </p:cNvPr>
          <p:cNvSpPr>
            <a:spLocks noGrp="1"/>
          </p:cNvSpPr>
          <p:nvPr>
            <p:ph type="title"/>
          </p:nvPr>
        </p:nvSpPr>
        <p:spPr/>
        <p:txBody>
          <a:bodyPr/>
          <a:lstStyle/>
          <a:p>
            <a:r>
              <a:rPr lang="en-US" dirty="0"/>
              <a:t>Survey Question Block 8</a:t>
            </a:r>
          </a:p>
        </p:txBody>
      </p:sp>
      <p:sp>
        <p:nvSpPr>
          <p:cNvPr id="3" name="Content Placeholder 2">
            <a:extLst>
              <a:ext uri="{FF2B5EF4-FFF2-40B4-BE49-F238E27FC236}">
                <a16:creationId xmlns:a16="http://schemas.microsoft.com/office/drawing/2014/main" id="{C88F7E91-62F3-6D45-343E-6747EB4C0B16}"/>
              </a:ext>
            </a:extLst>
          </p:cNvPr>
          <p:cNvSpPr>
            <a:spLocks noGrp="1"/>
          </p:cNvSpPr>
          <p:nvPr>
            <p:ph idx="1"/>
          </p:nvPr>
        </p:nvSpPr>
        <p:spPr/>
        <p:txBody>
          <a:bodyPr/>
          <a:lstStyle/>
          <a:p>
            <a:pPr marL="0" marR="0">
              <a:lnSpc>
                <a:spcPct val="115000"/>
              </a:lnSpc>
              <a:spcBef>
                <a:spcPts val="0"/>
              </a:spcBef>
              <a:spcAft>
                <a:spcPts val="0"/>
              </a:spcAft>
            </a:pPr>
            <a:r>
              <a:rPr lang="en-US" sz="3200" dirty="0">
                <a:effectLst/>
                <a:latin typeface="Arial" panose="020B0604020202020204" pitchFamily="34" charset="0"/>
                <a:ea typeface="Times New Roman" panose="02020603050405020304" pitchFamily="18" charset="0"/>
                <a:cs typeface="Times New Roman" panose="02020603050405020304" pitchFamily="18" charset="0"/>
              </a:rPr>
              <a:t>Ethical communication is based on five criteria, truthfulness, authenticity,_______, equity and social responsibility.</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3200" dirty="0">
                <a:effectLst/>
                <a:latin typeface="Courier New" panose="02070309020205020404" pitchFamily="49" charset="0"/>
                <a:ea typeface="Courier New" panose="02070309020205020404" pitchFamily="49" charset="0"/>
                <a:cs typeface="Courier New" panose="02070309020205020404" pitchFamily="49" charset="0"/>
              </a:rPr>
              <a:t>Availability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3200" dirty="0">
                <a:effectLst/>
                <a:latin typeface="Courier New" panose="02070309020205020404" pitchFamily="49" charset="0"/>
                <a:ea typeface="Courier New" panose="02070309020205020404" pitchFamily="49" charset="0"/>
                <a:cs typeface="Courier New" panose="02070309020205020404" pitchFamily="49" charset="0"/>
              </a:rPr>
              <a:t>Respect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3200" dirty="0">
                <a:effectLst/>
                <a:latin typeface="Courier New" panose="02070309020205020404" pitchFamily="49" charset="0"/>
                <a:ea typeface="Courier New" panose="02070309020205020404" pitchFamily="49" charset="0"/>
                <a:cs typeface="Courier New" panose="02070309020205020404" pitchFamily="49" charset="0"/>
              </a:rPr>
              <a:t>Confidentiality  (3) </a:t>
            </a:r>
          </a:p>
          <a:p>
            <a:endParaRPr lang="en-US" dirty="0"/>
          </a:p>
        </p:txBody>
      </p:sp>
    </p:spTree>
    <p:extLst>
      <p:ext uri="{BB962C8B-B14F-4D97-AF65-F5344CB8AC3E}">
        <p14:creationId xmlns:p14="http://schemas.microsoft.com/office/powerpoint/2010/main" val="34758279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2550BE34-C2B8-49B8-8519-67A8CAD51A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a:extLst>
              <a:ext uri="{FF2B5EF4-FFF2-40B4-BE49-F238E27FC236}">
                <a16:creationId xmlns:a16="http://schemas.microsoft.com/office/drawing/2014/main" id="{A7457DD9-5A45-400A-AB4B-4B4EDECA25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1624" y="547687"/>
            <a:ext cx="16751170" cy="3133976"/>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DAFF38B-F77A-249E-606A-30C3366A1EC3}"/>
              </a:ext>
            </a:extLst>
          </p:cNvPr>
          <p:cNvSpPr>
            <a:spLocks noGrp="1"/>
          </p:cNvSpPr>
          <p:nvPr>
            <p:ph type="title"/>
          </p:nvPr>
        </p:nvSpPr>
        <p:spPr>
          <a:xfrm>
            <a:off x="1570119" y="880233"/>
            <a:ext cx="5340378" cy="2468880"/>
          </a:xfrm>
        </p:spPr>
        <p:txBody>
          <a:bodyPr vert="horz" lIns="91440" tIns="45720" rIns="91440" bIns="45720" rtlCol="0" anchor="ctr">
            <a:normAutofit/>
          </a:bodyPr>
          <a:lstStyle/>
          <a:p>
            <a:pPr algn="l">
              <a:lnSpc>
                <a:spcPct val="90000"/>
              </a:lnSpc>
            </a:pPr>
            <a:r>
              <a:rPr lang="en-US" sz="4800" kern="1200" dirty="0">
                <a:solidFill>
                  <a:schemeClr val="tx1"/>
                </a:solidFill>
                <a:latin typeface="+mj-lt"/>
                <a:ea typeface="+mj-ea"/>
                <a:cs typeface="+mj-cs"/>
              </a:rPr>
              <a:t>Survey Question Block </a:t>
            </a:r>
            <a:r>
              <a:rPr lang="en-US" sz="4800" dirty="0"/>
              <a:t>9</a:t>
            </a:r>
            <a:endParaRPr lang="en-US" sz="4800" kern="1200" dirty="0">
              <a:solidFill>
                <a:schemeClr val="tx1"/>
              </a:solidFill>
              <a:latin typeface="+mj-lt"/>
              <a:ea typeface="+mj-ea"/>
              <a:cs typeface="+mj-cs"/>
            </a:endParaRPr>
          </a:p>
        </p:txBody>
      </p:sp>
      <p:sp>
        <p:nvSpPr>
          <p:cNvPr id="25" name="Rectangle 24">
            <a:extLst>
              <a:ext uri="{FF2B5EF4-FFF2-40B4-BE49-F238E27FC236}">
                <a16:creationId xmlns:a16="http://schemas.microsoft.com/office/drawing/2014/main" id="{441CF7D6-A660-431A-B0BB-140A0D5556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5612" y="1586608"/>
            <a:ext cx="192024" cy="10561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27" name="Rectangle 26">
            <a:extLst>
              <a:ext uri="{FF2B5EF4-FFF2-40B4-BE49-F238E27FC236}">
                <a16:creationId xmlns:a16="http://schemas.microsoft.com/office/drawing/2014/main" id="{0570A85B-3810-4F95-97B0-CBF4CCDB38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365312" y="2100957"/>
            <a:ext cx="2194560" cy="27432"/>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Rectangle 1">
            <a:extLst>
              <a:ext uri="{FF2B5EF4-FFF2-40B4-BE49-F238E27FC236}">
                <a16:creationId xmlns:a16="http://schemas.microsoft.com/office/drawing/2014/main" id="{7DE806AE-0198-A1AC-5ECC-BFB0A407D43B}"/>
              </a:ext>
            </a:extLst>
          </p:cNvPr>
          <p:cNvSpPr>
            <a:spLocks noChangeArrowheads="1"/>
          </p:cNvSpPr>
          <p:nvPr/>
        </p:nvSpPr>
        <p:spPr bwMode="auto">
          <a:xfrm>
            <a:off x="8026746" y="880233"/>
            <a:ext cx="9003954" cy="246888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28600" eaLnBrk="1" fontAlgn="base" hangingPunct="1">
              <a:lnSpc>
                <a:spcPct val="90000"/>
              </a:lnSpc>
              <a:spcBef>
                <a:spcPct val="0"/>
              </a:spcBef>
              <a:spcAft>
                <a:spcPts val="600"/>
              </a:spcAft>
              <a:buClrTx/>
              <a:buSzTx/>
              <a:buFont typeface="Arial" panose="020B0604020202020204" pitchFamily="34" charset="0"/>
              <a:buChar char="•"/>
              <a:tabLst/>
            </a:pPr>
            <a:r>
              <a:rPr kumimoji="0" lang="en-US" altLang="en-US" sz="2700" b="0" i="0" u="none" strike="noStrike" cap="none" normalizeH="0" baseline="0">
                <a:ln>
                  <a:noFill/>
                </a:ln>
                <a:effectLst/>
                <a:latin typeface="+mn-lt"/>
              </a:rPr>
              <a:t>How much do you agree with the following statements?</a:t>
            </a:r>
          </a:p>
          <a:p>
            <a:pPr marL="0" marR="0" lvl="0" indent="-228600" eaLnBrk="1" fontAlgn="base" hangingPunct="1">
              <a:lnSpc>
                <a:spcPct val="90000"/>
              </a:lnSpc>
              <a:spcBef>
                <a:spcPct val="0"/>
              </a:spcBef>
              <a:spcAft>
                <a:spcPts val="600"/>
              </a:spcAft>
              <a:buClrTx/>
              <a:buSzTx/>
              <a:buFont typeface="Arial" panose="020B0604020202020204" pitchFamily="34" charset="0"/>
              <a:buChar char="•"/>
              <a:tabLst/>
            </a:pPr>
            <a:endParaRPr kumimoji="0" lang="en-US" altLang="en-US" sz="2700" b="0" i="0" u="none" strike="noStrike" cap="none" normalizeH="0" baseline="0">
              <a:ln>
                <a:noFill/>
              </a:ln>
              <a:effectLst/>
              <a:latin typeface="+mn-lt"/>
            </a:endParaRPr>
          </a:p>
        </p:txBody>
      </p:sp>
      <p:graphicFrame>
        <p:nvGraphicFramePr>
          <p:cNvPr id="4" name="Content Placeholder 3">
            <a:extLst>
              <a:ext uri="{FF2B5EF4-FFF2-40B4-BE49-F238E27FC236}">
                <a16:creationId xmlns:a16="http://schemas.microsoft.com/office/drawing/2014/main" id="{087E0394-3FF5-473F-1687-46559C32B44D}"/>
              </a:ext>
            </a:extLst>
          </p:cNvPr>
          <p:cNvGraphicFramePr>
            <a:graphicFrameLocks noGrp="1"/>
          </p:cNvGraphicFramePr>
          <p:nvPr>
            <p:ph idx="1"/>
            <p:extLst>
              <p:ext uri="{D42A27DB-BD31-4B8C-83A1-F6EECF244321}">
                <p14:modId xmlns:p14="http://schemas.microsoft.com/office/powerpoint/2010/main" val="4092955728"/>
              </p:ext>
            </p:extLst>
          </p:nvPr>
        </p:nvGraphicFramePr>
        <p:xfrm>
          <a:off x="1049275" y="4101084"/>
          <a:ext cx="16322040" cy="5225798"/>
        </p:xfrm>
        <a:graphic>
          <a:graphicData uri="http://schemas.openxmlformats.org/drawingml/2006/table">
            <a:tbl>
              <a:tblPr firstRow="1" firstCol="1" lastRow="1" lastCol="1">
                <a:solidFill>
                  <a:schemeClr val="accent1">
                    <a:lumMod val="20000"/>
                    <a:lumOff val="80000"/>
                  </a:schemeClr>
                </a:solidFill>
                <a:tableStyleId>{5C22544A-7EE6-4342-B048-85BDC9FD1C3A}</a:tableStyleId>
              </a:tblPr>
              <a:tblGrid>
                <a:gridCol w="6729964">
                  <a:extLst>
                    <a:ext uri="{9D8B030D-6E8A-4147-A177-3AD203B41FA5}">
                      <a16:colId xmlns:a16="http://schemas.microsoft.com/office/drawing/2014/main" val="3613340191"/>
                    </a:ext>
                  </a:extLst>
                </a:gridCol>
                <a:gridCol w="1877561">
                  <a:extLst>
                    <a:ext uri="{9D8B030D-6E8A-4147-A177-3AD203B41FA5}">
                      <a16:colId xmlns:a16="http://schemas.microsoft.com/office/drawing/2014/main" val="4195233667"/>
                    </a:ext>
                  </a:extLst>
                </a:gridCol>
                <a:gridCol w="1877561">
                  <a:extLst>
                    <a:ext uri="{9D8B030D-6E8A-4147-A177-3AD203B41FA5}">
                      <a16:colId xmlns:a16="http://schemas.microsoft.com/office/drawing/2014/main" val="2519286836"/>
                    </a:ext>
                  </a:extLst>
                </a:gridCol>
                <a:gridCol w="2683584">
                  <a:extLst>
                    <a:ext uri="{9D8B030D-6E8A-4147-A177-3AD203B41FA5}">
                      <a16:colId xmlns:a16="http://schemas.microsoft.com/office/drawing/2014/main" val="3732618269"/>
                    </a:ext>
                  </a:extLst>
                </a:gridCol>
                <a:gridCol w="1533025">
                  <a:extLst>
                    <a:ext uri="{9D8B030D-6E8A-4147-A177-3AD203B41FA5}">
                      <a16:colId xmlns:a16="http://schemas.microsoft.com/office/drawing/2014/main" val="2516133240"/>
                    </a:ext>
                  </a:extLst>
                </a:gridCol>
                <a:gridCol w="1620345">
                  <a:extLst>
                    <a:ext uri="{9D8B030D-6E8A-4147-A177-3AD203B41FA5}">
                      <a16:colId xmlns:a16="http://schemas.microsoft.com/office/drawing/2014/main" val="2352462022"/>
                    </a:ext>
                  </a:extLst>
                </a:gridCol>
              </a:tblGrid>
              <a:tr h="888128">
                <a:tc>
                  <a:txBody>
                    <a:bodyPr/>
                    <a:lstStyle/>
                    <a:p>
                      <a:pPr marL="0" marR="0" algn="ctr">
                        <a:lnSpc>
                          <a:spcPct val="115000"/>
                        </a:lnSpc>
                        <a:spcBef>
                          <a:spcPts val="0"/>
                        </a:spcBef>
                        <a:spcAft>
                          <a:spcPts val="0"/>
                        </a:spcAft>
                      </a:pPr>
                      <a:r>
                        <a:rPr lang="en-US" sz="1500" b="1" cap="all" spc="60">
                          <a:solidFill>
                            <a:schemeClr val="tx1"/>
                          </a:solidFill>
                          <a:effectLst/>
                        </a:rPr>
                        <a:t> </a:t>
                      </a:r>
                      <a:endParaRPr lang="en-US" sz="1500" b="1" cap="all" spc="6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0687" marR="170687" marT="170687" marB="170687" anchor="ctr">
                    <a:lnL w="12700" cmpd="sng">
                      <a:noFill/>
                    </a:lnL>
                    <a:lnR w="12700" cmpd="sng">
                      <a:noFill/>
                    </a:lnR>
                    <a:lnT w="12700" cmpd="sng">
                      <a:noFill/>
                    </a:lnT>
                    <a:lnB w="38100" cmpd="sng">
                      <a:noFill/>
                    </a:lnB>
                    <a:noFill/>
                  </a:tcPr>
                </a:tc>
                <a:tc>
                  <a:txBody>
                    <a:bodyPr/>
                    <a:lstStyle/>
                    <a:p>
                      <a:pPr marL="0" marR="0" algn="ctr">
                        <a:lnSpc>
                          <a:spcPct val="115000"/>
                        </a:lnSpc>
                        <a:spcBef>
                          <a:spcPts val="0"/>
                        </a:spcBef>
                        <a:spcAft>
                          <a:spcPts val="0"/>
                        </a:spcAft>
                      </a:pPr>
                      <a:r>
                        <a:rPr lang="en-US" sz="1500" b="1" cap="all" spc="60">
                          <a:solidFill>
                            <a:schemeClr val="tx1"/>
                          </a:solidFill>
                          <a:effectLst/>
                        </a:rPr>
                        <a:t>Strongly disagree (1)</a:t>
                      </a:r>
                      <a:endParaRPr lang="en-US" sz="1500" b="1" cap="all" spc="6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0687" marR="170687" marT="170687" marB="170687" anchor="ctr">
                    <a:lnL w="12700" cmpd="sng">
                      <a:noFill/>
                    </a:lnL>
                    <a:lnR w="12700" cmpd="sng">
                      <a:noFill/>
                    </a:lnR>
                    <a:lnT w="12700" cmpd="sng">
                      <a:noFill/>
                    </a:lnT>
                    <a:lnB w="38100" cmpd="sng">
                      <a:noFill/>
                    </a:lnB>
                    <a:noFill/>
                  </a:tcPr>
                </a:tc>
                <a:tc>
                  <a:txBody>
                    <a:bodyPr/>
                    <a:lstStyle/>
                    <a:p>
                      <a:pPr marL="0" marR="0" algn="ctr">
                        <a:lnSpc>
                          <a:spcPct val="115000"/>
                        </a:lnSpc>
                        <a:spcBef>
                          <a:spcPts val="0"/>
                        </a:spcBef>
                        <a:spcAft>
                          <a:spcPts val="0"/>
                        </a:spcAft>
                      </a:pPr>
                      <a:r>
                        <a:rPr lang="en-US" sz="1500" b="1" cap="all" spc="60">
                          <a:solidFill>
                            <a:schemeClr val="tx1"/>
                          </a:solidFill>
                          <a:effectLst/>
                        </a:rPr>
                        <a:t>Disagree (2)</a:t>
                      </a:r>
                      <a:endParaRPr lang="en-US" sz="1500" b="1" cap="all" spc="6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0687" marR="170687" marT="170687" marB="170687" anchor="ctr">
                    <a:lnL w="12700" cmpd="sng">
                      <a:noFill/>
                    </a:lnL>
                    <a:lnR w="12700" cmpd="sng">
                      <a:noFill/>
                    </a:lnR>
                    <a:lnT w="12700" cmpd="sng">
                      <a:noFill/>
                    </a:lnT>
                    <a:lnB w="38100" cmpd="sng">
                      <a:noFill/>
                    </a:lnB>
                    <a:noFill/>
                  </a:tcPr>
                </a:tc>
                <a:tc>
                  <a:txBody>
                    <a:bodyPr/>
                    <a:lstStyle/>
                    <a:p>
                      <a:pPr marL="0" marR="0" algn="ctr">
                        <a:lnSpc>
                          <a:spcPct val="115000"/>
                        </a:lnSpc>
                        <a:spcBef>
                          <a:spcPts val="0"/>
                        </a:spcBef>
                        <a:spcAft>
                          <a:spcPts val="0"/>
                        </a:spcAft>
                      </a:pPr>
                      <a:r>
                        <a:rPr lang="en-US" sz="1500" b="1" cap="all" spc="60">
                          <a:solidFill>
                            <a:schemeClr val="tx1"/>
                          </a:solidFill>
                          <a:effectLst/>
                        </a:rPr>
                        <a:t>Neither agree nor disagree (3)</a:t>
                      </a:r>
                      <a:endParaRPr lang="en-US" sz="1500" b="1" cap="all" spc="6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0687" marR="170687" marT="170687" marB="170687" anchor="ctr">
                    <a:lnL w="12700" cmpd="sng">
                      <a:noFill/>
                    </a:lnL>
                    <a:lnR w="12700" cmpd="sng">
                      <a:noFill/>
                    </a:lnR>
                    <a:lnT w="12700" cmpd="sng">
                      <a:noFill/>
                    </a:lnT>
                    <a:lnB w="38100" cmpd="sng">
                      <a:noFill/>
                    </a:lnB>
                    <a:noFill/>
                  </a:tcPr>
                </a:tc>
                <a:tc>
                  <a:txBody>
                    <a:bodyPr/>
                    <a:lstStyle/>
                    <a:p>
                      <a:pPr marL="0" marR="0" algn="ctr">
                        <a:lnSpc>
                          <a:spcPct val="115000"/>
                        </a:lnSpc>
                        <a:spcBef>
                          <a:spcPts val="0"/>
                        </a:spcBef>
                        <a:spcAft>
                          <a:spcPts val="0"/>
                        </a:spcAft>
                      </a:pPr>
                      <a:r>
                        <a:rPr lang="en-US" sz="1500" b="1" cap="all" spc="60">
                          <a:solidFill>
                            <a:schemeClr val="tx1"/>
                          </a:solidFill>
                          <a:effectLst/>
                        </a:rPr>
                        <a:t>Agree (4)</a:t>
                      </a:r>
                      <a:endParaRPr lang="en-US" sz="1500" b="1" cap="all" spc="6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0687" marR="170687" marT="170687" marB="170687" anchor="ctr">
                    <a:lnL w="12700" cmpd="sng">
                      <a:noFill/>
                    </a:lnL>
                    <a:lnR w="12700" cmpd="sng">
                      <a:noFill/>
                    </a:lnR>
                    <a:lnT w="12700" cmpd="sng">
                      <a:noFill/>
                    </a:lnT>
                    <a:lnB w="38100" cmpd="sng">
                      <a:noFill/>
                    </a:lnB>
                    <a:noFill/>
                  </a:tcPr>
                </a:tc>
                <a:tc>
                  <a:txBody>
                    <a:bodyPr/>
                    <a:lstStyle/>
                    <a:p>
                      <a:pPr marL="0" marR="0" algn="l">
                        <a:lnSpc>
                          <a:spcPct val="115000"/>
                        </a:lnSpc>
                        <a:spcBef>
                          <a:spcPts val="0"/>
                        </a:spcBef>
                        <a:spcAft>
                          <a:spcPts val="0"/>
                        </a:spcAft>
                      </a:pPr>
                      <a:r>
                        <a:rPr lang="en-US" sz="1500" b="1" cap="all" spc="60">
                          <a:solidFill>
                            <a:schemeClr val="tx1"/>
                          </a:solidFill>
                          <a:effectLst/>
                        </a:rPr>
                        <a:t>Strongly agree (5)</a:t>
                      </a:r>
                      <a:endParaRPr lang="en-US" sz="1500" b="1" cap="all" spc="6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0687" marR="170687" marT="170687" marB="170687" anchor="ctr">
                    <a:lnL w="12700" cmpd="sng">
                      <a:noFill/>
                    </a:lnL>
                    <a:lnR w="12700" cmpd="sng">
                      <a:noFill/>
                    </a:lnR>
                    <a:lnT w="12700" cmpd="sng">
                      <a:noFill/>
                    </a:lnT>
                    <a:lnB w="38100" cmpd="sng">
                      <a:noFill/>
                    </a:lnB>
                    <a:noFill/>
                  </a:tcPr>
                </a:tc>
                <a:extLst>
                  <a:ext uri="{0D108BD9-81ED-4DB2-BD59-A6C34878D82A}">
                    <a16:rowId xmlns:a16="http://schemas.microsoft.com/office/drawing/2014/main" val="552175286"/>
                  </a:ext>
                </a:extLst>
              </a:tr>
              <a:tr h="640604">
                <a:tc>
                  <a:txBody>
                    <a:bodyPr/>
                    <a:lstStyle/>
                    <a:p>
                      <a:pPr marL="0" marR="0" algn="ctr">
                        <a:lnSpc>
                          <a:spcPct val="115000"/>
                        </a:lnSpc>
                        <a:spcBef>
                          <a:spcPts val="0"/>
                        </a:spcBef>
                        <a:spcAft>
                          <a:spcPts val="0"/>
                        </a:spcAft>
                      </a:pPr>
                      <a:r>
                        <a:rPr lang="en-US" sz="1500" b="1" cap="none" spc="0">
                          <a:solidFill>
                            <a:schemeClr val="tx1"/>
                          </a:solidFill>
                          <a:effectLst/>
                        </a:rPr>
                        <a:t>Development in science helps make society better. (1) </a:t>
                      </a:r>
                      <a:endParaRPr lang="en-US" sz="1500" b="1" cap="none" spc="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89482" marR="217111" marT="144741" marB="113792" anchor="ctr">
                    <a:lnL w="12700" cmpd="sng">
                      <a:noFill/>
                      <a:prstDash val="solid"/>
                    </a:lnL>
                    <a:lnR w="12700" cmpd="sng">
                      <a:noFill/>
                      <a:prstDash val="solid"/>
                    </a:lnR>
                    <a:lnT w="38100" cmpd="sng">
                      <a:noFill/>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38100" cmpd="sng">
                      <a:noFill/>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38100" cmpd="sng">
                      <a:noFill/>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38100" cmpd="sng">
                      <a:noFill/>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38100" cmpd="sng">
                      <a:noFill/>
                    </a:lnT>
                    <a:lnB w="12700" cmpd="sng">
                      <a:noFill/>
                      <a:prstDash val="solid"/>
                    </a:lnB>
                    <a:noFill/>
                  </a:tcPr>
                </a:tc>
                <a:tc>
                  <a:txBody>
                    <a:bodyPr/>
                    <a:lstStyle/>
                    <a:p>
                      <a:pPr marL="342900" marR="0" lvl="0" indent="-342900" algn="l">
                        <a:lnSpc>
                          <a:spcPct val="115000"/>
                        </a:lnSpc>
                        <a:spcBef>
                          <a:spcPts val="600"/>
                        </a:spcBef>
                        <a:spcAft>
                          <a:spcPts val="0"/>
                        </a:spcAft>
                        <a:buClr>
                          <a:srgbClr val="BFBFBF"/>
                        </a:buClr>
                        <a:buSzPts val="2600"/>
                        <a:buFont typeface="Courier New" panose="02070309020205020404" pitchFamily="49" charset="0"/>
                        <a:buChar char="o"/>
                      </a:pPr>
                      <a:r>
                        <a:rPr lang="en-US" sz="2000" b="0" cap="none" spc="0">
                          <a:solidFill>
                            <a:schemeClr val="tx1"/>
                          </a:solidFill>
                          <a:effectLst/>
                        </a:rPr>
                        <a:t> </a:t>
                      </a:r>
                      <a:endParaRPr lang="en-US" sz="2000" b="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38100" cmpd="sng">
                      <a:noFill/>
                    </a:lnT>
                    <a:lnB w="12700" cmpd="sng">
                      <a:noFill/>
                      <a:prstDash val="solid"/>
                    </a:lnB>
                    <a:noFill/>
                  </a:tcPr>
                </a:tc>
                <a:extLst>
                  <a:ext uri="{0D108BD9-81ED-4DB2-BD59-A6C34878D82A}">
                    <a16:rowId xmlns:a16="http://schemas.microsoft.com/office/drawing/2014/main" val="2193091773"/>
                  </a:ext>
                </a:extLst>
              </a:tr>
              <a:tr h="640604">
                <a:tc>
                  <a:txBody>
                    <a:bodyPr/>
                    <a:lstStyle/>
                    <a:p>
                      <a:pPr marL="0" marR="0" algn="ctr">
                        <a:lnSpc>
                          <a:spcPct val="115000"/>
                        </a:lnSpc>
                        <a:spcBef>
                          <a:spcPts val="0"/>
                        </a:spcBef>
                        <a:spcAft>
                          <a:spcPts val="0"/>
                        </a:spcAft>
                      </a:pPr>
                      <a:r>
                        <a:rPr lang="en-US" sz="1500" b="1" cap="none" spc="0">
                          <a:solidFill>
                            <a:schemeClr val="tx1"/>
                          </a:solidFill>
                          <a:effectLst/>
                        </a:rPr>
                        <a:t>Scientists contribute to the well-being of the society. (2) </a:t>
                      </a:r>
                      <a:endParaRPr lang="en-US" sz="1500" b="1" cap="none" spc="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l">
                        <a:lnSpc>
                          <a:spcPct val="115000"/>
                        </a:lnSpc>
                        <a:spcBef>
                          <a:spcPts val="600"/>
                        </a:spcBef>
                        <a:spcAft>
                          <a:spcPts val="0"/>
                        </a:spcAft>
                        <a:buClr>
                          <a:srgbClr val="BFBFBF"/>
                        </a:buClr>
                        <a:buSzPts val="2600"/>
                        <a:buFont typeface="Courier New" panose="02070309020205020404" pitchFamily="49" charset="0"/>
                        <a:buChar char="o"/>
                      </a:pPr>
                      <a:r>
                        <a:rPr lang="en-US" sz="2000" b="0" cap="none" spc="0">
                          <a:solidFill>
                            <a:schemeClr val="tx1"/>
                          </a:solidFill>
                          <a:effectLst/>
                        </a:rPr>
                        <a:t> </a:t>
                      </a:r>
                      <a:endParaRPr lang="en-US" sz="2000" b="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1491160993"/>
                  </a:ext>
                </a:extLst>
              </a:tr>
              <a:tr h="805286">
                <a:tc>
                  <a:txBody>
                    <a:bodyPr/>
                    <a:lstStyle/>
                    <a:p>
                      <a:pPr marL="0" marR="0" algn="ctr">
                        <a:lnSpc>
                          <a:spcPct val="115000"/>
                        </a:lnSpc>
                        <a:spcBef>
                          <a:spcPts val="0"/>
                        </a:spcBef>
                        <a:spcAft>
                          <a:spcPts val="0"/>
                        </a:spcAft>
                      </a:pPr>
                      <a:r>
                        <a:rPr lang="en-US" sz="1500" b="1" cap="none" spc="0">
                          <a:solidFill>
                            <a:schemeClr val="tx1"/>
                          </a:solidFill>
                          <a:effectLst/>
                        </a:rPr>
                        <a:t>I trust science to provide accurate information about Avian Flu (H5N1). (3) </a:t>
                      </a:r>
                      <a:endParaRPr lang="en-US" sz="1500" b="1" cap="none" spc="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l">
                        <a:lnSpc>
                          <a:spcPct val="115000"/>
                        </a:lnSpc>
                        <a:spcBef>
                          <a:spcPts val="600"/>
                        </a:spcBef>
                        <a:spcAft>
                          <a:spcPts val="0"/>
                        </a:spcAft>
                        <a:buClr>
                          <a:srgbClr val="BFBFBF"/>
                        </a:buClr>
                        <a:buSzPts val="2600"/>
                        <a:buFont typeface="Courier New" panose="02070309020205020404" pitchFamily="49" charset="0"/>
                        <a:buChar char="o"/>
                      </a:pPr>
                      <a:r>
                        <a:rPr lang="en-US" sz="2000" b="0" cap="none" spc="0">
                          <a:solidFill>
                            <a:schemeClr val="tx1"/>
                          </a:solidFill>
                          <a:effectLst/>
                        </a:rPr>
                        <a:t> </a:t>
                      </a:r>
                      <a:endParaRPr lang="en-US" sz="2000" b="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381059849"/>
                  </a:ext>
                </a:extLst>
              </a:tr>
              <a:tr h="805286">
                <a:tc>
                  <a:txBody>
                    <a:bodyPr/>
                    <a:lstStyle/>
                    <a:p>
                      <a:pPr marL="0" marR="0" algn="ctr">
                        <a:lnSpc>
                          <a:spcPct val="115000"/>
                        </a:lnSpc>
                        <a:spcBef>
                          <a:spcPts val="0"/>
                        </a:spcBef>
                        <a:spcAft>
                          <a:spcPts val="0"/>
                        </a:spcAft>
                      </a:pPr>
                      <a:r>
                        <a:rPr lang="en-US" sz="1500" b="1" cap="none" spc="0">
                          <a:solidFill>
                            <a:schemeClr val="tx1"/>
                          </a:solidFill>
                          <a:effectLst/>
                        </a:rPr>
                        <a:t>I believe science is important in addressing societal challenges like the avian flu. (4) </a:t>
                      </a:r>
                      <a:endParaRPr lang="en-US" sz="1500" b="1" cap="none" spc="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tc>
                  <a:txBody>
                    <a:bodyPr/>
                    <a:lstStyle/>
                    <a:p>
                      <a:pPr marL="342900" marR="0" lvl="0" indent="-342900" algn="l">
                        <a:lnSpc>
                          <a:spcPct val="115000"/>
                        </a:lnSpc>
                        <a:spcBef>
                          <a:spcPts val="600"/>
                        </a:spcBef>
                        <a:spcAft>
                          <a:spcPts val="0"/>
                        </a:spcAft>
                        <a:buClr>
                          <a:srgbClr val="BFBFBF"/>
                        </a:buClr>
                        <a:buSzPts val="2600"/>
                        <a:buFont typeface="Courier New" panose="02070309020205020404" pitchFamily="49" charset="0"/>
                        <a:buChar char="o"/>
                      </a:pPr>
                      <a:r>
                        <a:rPr lang="en-US" sz="2000" b="0" cap="none" spc="0">
                          <a:solidFill>
                            <a:schemeClr val="tx1"/>
                          </a:solidFill>
                          <a:effectLst/>
                        </a:rPr>
                        <a:t> </a:t>
                      </a:r>
                      <a:endParaRPr lang="en-US" sz="2000" b="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2272023869"/>
                  </a:ext>
                </a:extLst>
              </a:tr>
              <a:tr h="805286">
                <a:tc>
                  <a:txBody>
                    <a:bodyPr/>
                    <a:lstStyle/>
                    <a:p>
                      <a:pPr marL="0" marR="0" algn="ctr">
                        <a:lnSpc>
                          <a:spcPct val="115000"/>
                        </a:lnSpc>
                        <a:spcBef>
                          <a:spcPts val="0"/>
                        </a:spcBef>
                        <a:spcAft>
                          <a:spcPts val="0"/>
                        </a:spcAft>
                      </a:pPr>
                      <a:r>
                        <a:rPr lang="en-US" sz="1500" b="1" cap="none" spc="0">
                          <a:solidFill>
                            <a:schemeClr val="tx1"/>
                          </a:solidFill>
                          <a:effectLst/>
                        </a:rPr>
                        <a:t>I believe scientific research is essential in improving the quality of human life. (5) </a:t>
                      </a:r>
                      <a:endParaRPr lang="en-US" sz="1500" b="1" cap="none" spc="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89482" marR="217111" marT="144741" marB="113792" anchor="ctr">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cap="none" spc="0">
                          <a:solidFill>
                            <a:schemeClr val="tx1"/>
                          </a:solidFill>
                          <a:effectLst/>
                        </a:rPr>
                        <a:t> </a:t>
                      </a:r>
                      <a:endParaRPr lang="en-US" sz="20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marL="342900" marR="0" lvl="0" indent="-342900" algn="l">
                        <a:lnSpc>
                          <a:spcPct val="115000"/>
                        </a:lnSpc>
                        <a:spcBef>
                          <a:spcPts val="600"/>
                        </a:spcBef>
                        <a:spcAft>
                          <a:spcPts val="0"/>
                        </a:spcAft>
                        <a:buClr>
                          <a:srgbClr val="BFBFBF"/>
                        </a:buClr>
                        <a:buSzPts val="2600"/>
                        <a:buFont typeface="Courier New" panose="02070309020205020404" pitchFamily="49" charset="0"/>
                        <a:buChar char="o"/>
                      </a:pPr>
                      <a:r>
                        <a:rPr lang="en-US" sz="2000" b="0" cap="none" spc="0">
                          <a:solidFill>
                            <a:schemeClr val="tx1"/>
                          </a:solidFill>
                          <a:effectLst/>
                        </a:rPr>
                        <a:t> </a:t>
                      </a:r>
                      <a:endParaRPr lang="en-US" sz="2000" b="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mpd="sng">
                      <a:noFill/>
                      <a:prstDash val="solid"/>
                    </a:lnT>
                    <a:lnB w="12700" cap="flat" cmpd="sng" algn="ctr">
                      <a:noFill/>
                      <a:prstDash val="solid"/>
                    </a:lnB>
                    <a:noFill/>
                  </a:tcPr>
                </a:tc>
                <a:extLst>
                  <a:ext uri="{0D108BD9-81ED-4DB2-BD59-A6C34878D82A}">
                    <a16:rowId xmlns:a16="http://schemas.microsoft.com/office/drawing/2014/main" val="4127244079"/>
                  </a:ext>
                </a:extLst>
              </a:tr>
              <a:tr h="640604">
                <a:tc>
                  <a:txBody>
                    <a:bodyPr/>
                    <a:lstStyle/>
                    <a:p>
                      <a:pPr marL="0" marR="0" algn="ctr">
                        <a:lnSpc>
                          <a:spcPct val="115000"/>
                        </a:lnSpc>
                        <a:spcBef>
                          <a:spcPts val="0"/>
                        </a:spcBef>
                        <a:spcAft>
                          <a:spcPts val="0"/>
                        </a:spcAft>
                      </a:pPr>
                      <a:r>
                        <a:rPr lang="en-US" sz="2000" b="1" cap="none" spc="0">
                          <a:solidFill>
                            <a:schemeClr val="tx1"/>
                          </a:solidFill>
                          <a:effectLst/>
                        </a:rPr>
                        <a:t>Overall, Science does more good than harm. (6) </a:t>
                      </a:r>
                      <a:endParaRPr lang="en-US" sz="2000" b="1" cap="none" spc="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289482" marR="217111" marT="144741" marB="113792" anchor="ctr">
                    <a:lnL w="12700" cmpd="sng">
                      <a:noFill/>
                      <a:prstDash val="solid"/>
                    </a:lnL>
                    <a:lnR w="12700" cmpd="sng">
                      <a:noFill/>
                      <a:prstDash val="solid"/>
                    </a:lnR>
                    <a:lnT w="12700" cap="flat" cmpd="sng" algn="ctr">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b="1" cap="none" spc="0">
                          <a:solidFill>
                            <a:schemeClr val="tx1"/>
                          </a:solidFill>
                          <a:effectLst/>
                        </a:rPr>
                        <a:t> </a:t>
                      </a:r>
                      <a:endParaRPr lang="en-US" sz="20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ap="flat" cmpd="sng" algn="ctr">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b="1" cap="none" spc="0">
                          <a:solidFill>
                            <a:schemeClr val="tx1"/>
                          </a:solidFill>
                          <a:effectLst/>
                        </a:rPr>
                        <a:t> </a:t>
                      </a:r>
                      <a:endParaRPr lang="en-US" sz="20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ap="flat" cmpd="sng" algn="ctr">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b="1" cap="none" spc="0">
                          <a:solidFill>
                            <a:schemeClr val="tx1"/>
                          </a:solidFill>
                          <a:effectLst/>
                        </a:rPr>
                        <a:t> </a:t>
                      </a:r>
                      <a:endParaRPr lang="en-US" sz="20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ap="flat" cmpd="sng" algn="ctr">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2000" b="1" cap="none" spc="0">
                          <a:solidFill>
                            <a:schemeClr val="tx1"/>
                          </a:solidFill>
                          <a:effectLst/>
                        </a:rPr>
                        <a:t> </a:t>
                      </a:r>
                      <a:endParaRPr lang="en-US" sz="20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ap="flat" cmpd="sng" algn="ctr">
                      <a:noFill/>
                      <a:prstDash val="solid"/>
                    </a:lnT>
                    <a:lnB w="12700" cmpd="sng">
                      <a:noFill/>
                      <a:prstDash val="solid"/>
                    </a:lnB>
                    <a:noFill/>
                  </a:tcPr>
                </a:tc>
                <a:tc>
                  <a:txBody>
                    <a:bodyPr/>
                    <a:lstStyle/>
                    <a:p>
                      <a:pPr marL="342900" marR="0" lvl="0" indent="-342900" algn="l">
                        <a:lnSpc>
                          <a:spcPct val="115000"/>
                        </a:lnSpc>
                        <a:spcBef>
                          <a:spcPts val="600"/>
                        </a:spcBef>
                        <a:spcAft>
                          <a:spcPts val="0"/>
                        </a:spcAft>
                        <a:buClr>
                          <a:srgbClr val="BFBFBF"/>
                        </a:buClr>
                        <a:buSzPts val="2600"/>
                        <a:buFont typeface="Courier New" panose="02070309020205020404" pitchFamily="49" charset="0"/>
                        <a:buChar char="o"/>
                      </a:pPr>
                      <a:r>
                        <a:rPr lang="en-US" sz="2000" b="1" cap="none" spc="0">
                          <a:solidFill>
                            <a:schemeClr val="tx1"/>
                          </a:solidFill>
                          <a:effectLst/>
                        </a:rPr>
                        <a:t> </a:t>
                      </a:r>
                      <a:endParaRPr lang="en-US" sz="20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289482" marR="217111" marT="144741" marB="113792" anchor="ctr">
                    <a:lnL w="12700" cmpd="sng">
                      <a:noFill/>
                      <a:prstDash val="solid"/>
                    </a:lnL>
                    <a:lnR w="12700" cmpd="sng">
                      <a:noFill/>
                      <a:prstDash val="solid"/>
                    </a:lnR>
                    <a:lnT w="12700" cap="flat" cmpd="sng" algn="ctr">
                      <a:noFill/>
                      <a:prstDash val="solid"/>
                    </a:lnT>
                    <a:lnB w="12700" cmpd="sng">
                      <a:noFill/>
                      <a:prstDash val="solid"/>
                    </a:lnB>
                    <a:noFill/>
                  </a:tcPr>
                </a:tc>
                <a:extLst>
                  <a:ext uri="{0D108BD9-81ED-4DB2-BD59-A6C34878D82A}">
                    <a16:rowId xmlns:a16="http://schemas.microsoft.com/office/drawing/2014/main" val="35098326"/>
                  </a:ext>
                </a:extLst>
              </a:tr>
            </a:tbl>
          </a:graphicData>
        </a:graphic>
      </p:graphicFrame>
    </p:spTree>
    <p:extLst>
      <p:ext uri="{BB962C8B-B14F-4D97-AF65-F5344CB8AC3E}">
        <p14:creationId xmlns:p14="http://schemas.microsoft.com/office/powerpoint/2010/main" val="32856656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550BE34-C2B8-49B8-8519-67A8CAD51A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A7457DD9-5A45-400A-AB4B-4B4EDECA25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1624" y="547687"/>
            <a:ext cx="16751170" cy="3133976"/>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1152C1D-FE16-8DC9-58B4-F9EFB35C0D13}"/>
              </a:ext>
            </a:extLst>
          </p:cNvPr>
          <p:cNvSpPr>
            <a:spLocks noGrp="1"/>
          </p:cNvSpPr>
          <p:nvPr>
            <p:ph type="title"/>
          </p:nvPr>
        </p:nvSpPr>
        <p:spPr>
          <a:xfrm>
            <a:off x="1570119" y="880233"/>
            <a:ext cx="5340378" cy="2468880"/>
          </a:xfrm>
        </p:spPr>
        <p:txBody>
          <a:bodyPr vert="horz" lIns="91440" tIns="45720" rIns="91440" bIns="45720" rtlCol="0" anchor="ctr">
            <a:normAutofit/>
          </a:bodyPr>
          <a:lstStyle/>
          <a:p>
            <a:pPr algn="l">
              <a:lnSpc>
                <a:spcPct val="90000"/>
              </a:lnSpc>
            </a:pPr>
            <a:r>
              <a:rPr lang="en-US" sz="4800" kern="1200" dirty="0">
                <a:solidFill>
                  <a:schemeClr val="tx1"/>
                </a:solidFill>
                <a:latin typeface="+mj-lt"/>
                <a:ea typeface="+mj-ea"/>
                <a:cs typeface="+mj-cs"/>
              </a:rPr>
              <a:t>Survey question Block 10</a:t>
            </a:r>
          </a:p>
        </p:txBody>
      </p:sp>
      <p:sp>
        <p:nvSpPr>
          <p:cNvPr id="14" name="Rectangle 13">
            <a:extLst>
              <a:ext uri="{FF2B5EF4-FFF2-40B4-BE49-F238E27FC236}">
                <a16:creationId xmlns:a16="http://schemas.microsoft.com/office/drawing/2014/main" id="{441CF7D6-A660-431A-B0BB-140A0D5556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5612" y="1586608"/>
            <a:ext cx="192024" cy="10561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6" name="Rectangle 15">
            <a:extLst>
              <a:ext uri="{FF2B5EF4-FFF2-40B4-BE49-F238E27FC236}">
                <a16:creationId xmlns:a16="http://schemas.microsoft.com/office/drawing/2014/main" id="{0570A85B-3810-4F95-97B0-CBF4CCDB38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365312" y="2100957"/>
            <a:ext cx="2194560" cy="27432"/>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Rectangle 1">
            <a:extLst>
              <a:ext uri="{FF2B5EF4-FFF2-40B4-BE49-F238E27FC236}">
                <a16:creationId xmlns:a16="http://schemas.microsoft.com/office/drawing/2014/main" id="{53685578-A971-EDAE-822A-9DDD0B3F3D03}"/>
              </a:ext>
            </a:extLst>
          </p:cNvPr>
          <p:cNvSpPr>
            <a:spLocks noChangeArrowheads="1"/>
          </p:cNvSpPr>
          <p:nvPr/>
        </p:nvSpPr>
        <p:spPr bwMode="auto">
          <a:xfrm>
            <a:off x="8026746" y="880233"/>
            <a:ext cx="9003954" cy="246888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28600" eaLnBrk="1" fontAlgn="base" hangingPunct="1">
              <a:lnSpc>
                <a:spcPct val="90000"/>
              </a:lnSpc>
              <a:spcBef>
                <a:spcPct val="0"/>
              </a:spcBef>
              <a:spcAft>
                <a:spcPts val="600"/>
              </a:spcAft>
              <a:buClrTx/>
              <a:buSzTx/>
              <a:buFont typeface="Arial" panose="020B0604020202020204" pitchFamily="34" charset="0"/>
              <a:buChar char="•"/>
              <a:tabLst/>
            </a:pPr>
            <a:r>
              <a:rPr kumimoji="0" lang="en-US" altLang="en-US" sz="2700" b="0" i="0" u="none" strike="noStrike" cap="none" normalizeH="0" baseline="0">
                <a:ln>
                  <a:noFill/>
                </a:ln>
                <a:effectLst/>
                <a:latin typeface="+mn-lt"/>
              </a:rPr>
              <a:t>How much do you </a:t>
            </a:r>
            <a:r>
              <a:rPr kumimoji="0" lang="en-US" altLang="en-US" sz="2700" b="1" i="0" u="none" strike="noStrike" cap="none" normalizeH="0" baseline="0">
                <a:ln>
                  <a:noFill/>
                </a:ln>
                <a:effectLst/>
                <a:latin typeface="+mn-lt"/>
              </a:rPr>
              <a:t>trust</a:t>
            </a:r>
            <a:r>
              <a:rPr kumimoji="0" lang="en-US" altLang="en-US" sz="2700" b="0" i="0" u="none" strike="noStrike" cap="none" normalizeH="0" baseline="0">
                <a:ln>
                  <a:noFill/>
                </a:ln>
                <a:effectLst/>
                <a:latin typeface="+mn-lt"/>
              </a:rPr>
              <a:t> information about Avian Flu (H5N1) provided by the following?</a:t>
            </a:r>
          </a:p>
          <a:p>
            <a:pPr marL="0" marR="0" lvl="0" indent="-228600" eaLnBrk="1" fontAlgn="base" hangingPunct="1">
              <a:lnSpc>
                <a:spcPct val="90000"/>
              </a:lnSpc>
              <a:spcBef>
                <a:spcPct val="0"/>
              </a:spcBef>
              <a:spcAft>
                <a:spcPts val="600"/>
              </a:spcAft>
              <a:buClrTx/>
              <a:buSzTx/>
              <a:buFont typeface="Arial" panose="020B0604020202020204" pitchFamily="34" charset="0"/>
              <a:buChar char="•"/>
              <a:tabLst/>
            </a:pPr>
            <a:endParaRPr kumimoji="0" lang="en-US" altLang="en-US" sz="2700" b="0" i="0" u="none" strike="noStrike" cap="none" normalizeH="0" baseline="0">
              <a:ln>
                <a:noFill/>
              </a:ln>
              <a:effectLst/>
              <a:latin typeface="+mn-lt"/>
            </a:endParaRPr>
          </a:p>
        </p:txBody>
      </p:sp>
      <p:graphicFrame>
        <p:nvGraphicFramePr>
          <p:cNvPr id="4" name="Content Placeholder 3">
            <a:extLst>
              <a:ext uri="{FF2B5EF4-FFF2-40B4-BE49-F238E27FC236}">
                <a16:creationId xmlns:a16="http://schemas.microsoft.com/office/drawing/2014/main" id="{A4C191BA-1E4B-D1B4-1873-74C536EAB76C}"/>
              </a:ext>
            </a:extLst>
          </p:cNvPr>
          <p:cNvGraphicFramePr>
            <a:graphicFrameLocks noGrp="1"/>
          </p:cNvGraphicFramePr>
          <p:nvPr>
            <p:ph idx="1"/>
            <p:extLst>
              <p:ext uri="{D42A27DB-BD31-4B8C-83A1-F6EECF244321}">
                <p14:modId xmlns:p14="http://schemas.microsoft.com/office/powerpoint/2010/main" val="2612783475"/>
              </p:ext>
            </p:extLst>
          </p:nvPr>
        </p:nvGraphicFramePr>
        <p:xfrm>
          <a:off x="836676" y="4198973"/>
          <a:ext cx="16747239" cy="5030022"/>
        </p:xfrm>
        <a:graphic>
          <a:graphicData uri="http://schemas.openxmlformats.org/drawingml/2006/table">
            <a:tbl>
              <a:tblPr firstRow="1" firstCol="1" lastRow="1" lastCol="1">
                <a:tableStyleId>{3B4B98B0-60AC-42C2-AFA5-B58CD77FA1E5}</a:tableStyleId>
              </a:tblPr>
              <a:tblGrid>
                <a:gridCol w="5481661">
                  <a:extLst>
                    <a:ext uri="{9D8B030D-6E8A-4147-A177-3AD203B41FA5}">
                      <a16:colId xmlns:a16="http://schemas.microsoft.com/office/drawing/2014/main" val="3785612385"/>
                    </a:ext>
                  </a:extLst>
                </a:gridCol>
                <a:gridCol w="1623873">
                  <a:extLst>
                    <a:ext uri="{9D8B030D-6E8A-4147-A177-3AD203B41FA5}">
                      <a16:colId xmlns:a16="http://schemas.microsoft.com/office/drawing/2014/main" val="4073482315"/>
                    </a:ext>
                  </a:extLst>
                </a:gridCol>
                <a:gridCol w="2244294">
                  <a:extLst>
                    <a:ext uri="{9D8B030D-6E8A-4147-A177-3AD203B41FA5}">
                      <a16:colId xmlns:a16="http://schemas.microsoft.com/office/drawing/2014/main" val="1934392987"/>
                    </a:ext>
                  </a:extLst>
                </a:gridCol>
                <a:gridCol w="3047021">
                  <a:extLst>
                    <a:ext uri="{9D8B030D-6E8A-4147-A177-3AD203B41FA5}">
                      <a16:colId xmlns:a16="http://schemas.microsoft.com/office/drawing/2014/main" val="87170336"/>
                    </a:ext>
                  </a:extLst>
                </a:gridCol>
                <a:gridCol w="1982600">
                  <a:extLst>
                    <a:ext uri="{9D8B030D-6E8A-4147-A177-3AD203B41FA5}">
                      <a16:colId xmlns:a16="http://schemas.microsoft.com/office/drawing/2014/main" val="1395520170"/>
                    </a:ext>
                  </a:extLst>
                </a:gridCol>
                <a:gridCol w="2367790">
                  <a:extLst>
                    <a:ext uri="{9D8B030D-6E8A-4147-A177-3AD203B41FA5}">
                      <a16:colId xmlns:a16="http://schemas.microsoft.com/office/drawing/2014/main" val="3609306701"/>
                    </a:ext>
                  </a:extLst>
                </a:gridCol>
              </a:tblGrid>
              <a:tr h="510291">
                <a:tc>
                  <a:txBody>
                    <a:bodyPr/>
                    <a:lstStyle/>
                    <a:p>
                      <a:pPr marL="0" marR="0" algn="ctr">
                        <a:lnSpc>
                          <a:spcPct val="115000"/>
                        </a:lnSpc>
                        <a:spcBef>
                          <a:spcPts val="0"/>
                        </a:spcBef>
                        <a:spcAft>
                          <a:spcPts val="0"/>
                        </a:spcAft>
                      </a:pPr>
                      <a:r>
                        <a:rPr lang="en-US" sz="1900">
                          <a:effectLst/>
                        </a:rPr>
                        <a:t> </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0" marR="0" algn="ctr">
                        <a:lnSpc>
                          <a:spcPct val="115000"/>
                        </a:lnSpc>
                        <a:spcBef>
                          <a:spcPts val="0"/>
                        </a:spcBef>
                        <a:spcAft>
                          <a:spcPts val="0"/>
                        </a:spcAft>
                      </a:pPr>
                      <a:r>
                        <a:rPr lang="en-US" sz="1900">
                          <a:effectLst/>
                        </a:rPr>
                        <a:t>Not at all (1)</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0" marR="0" algn="ctr">
                        <a:lnSpc>
                          <a:spcPct val="115000"/>
                        </a:lnSpc>
                        <a:spcBef>
                          <a:spcPts val="0"/>
                        </a:spcBef>
                        <a:spcAft>
                          <a:spcPts val="0"/>
                        </a:spcAft>
                      </a:pPr>
                      <a:r>
                        <a:rPr lang="en-US" sz="1900">
                          <a:effectLst/>
                        </a:rPr>
                        <a:t>Slightly distrust (2)</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0" marR="0" algn="ctr">
                        <a:lnSpc>
                          <a:spcPct val="115000"/>
                        </a:lnSpc>
                        <a:spcBef>
                          <a:spcPts val="0"/>
                        </a:spcBef>
                        <a:spcAft>
                          <a:spcPts val="0"/>
                        </a:spcAft>
                      </a:pPr>
                      <a:r>
                        <a:rPr lang="en-US" sz="1900">
                          <a:effectLst/>
                        </a:rPr>
                        <a:t>Neither trust or distrust (3)</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0" marR="0" algn="ctr">
                        <a:lnSpc>
                          <a:spcPct val="115000"/>
                        </a:lnSpc>
                        <a:spcBef>
                          <a:spcPts val="0"/>
                        </a:spcBef>
                        <a:spcAft>
                          <a:spcPts val="0"/>
                        </a:spcAft>
                      </a:pPr>
                      <a:r>
                        <a:rPr lang="en-US" sz="1900">
                          <a:effectLst/>
                        </a:rPr>
                        <a:t>Trust slightly (4)</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0" marR="0" algn="ctr">
                        <a:lnSpc>
                          <a:spcPct val="115000"/>
                        </a:lnSpc>
                        <a:spcBef>
                          <a:spcPts val="0"/>
                        </a:spcBef>
                        <a:spcAft>
                          <a:spcPts val="0"/>
                        </a:spcAft>
                      </a:pPr>
                      <a:r>
                        <a:rPr lang="en-US" sz="1900">
                          <a:effectLst/>
                        </a:rPr>
                        <a:t>Trust completely (5)</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extLst>
                  <a:ext uri="{0D108BD9-81ED-4DB2-BD59-A6C34878D82A}">
                    <a16:rowId xmlns:a16="http://schemas.microsoft.com/office/drawing/2014/main" val="3300174290"/>
                  </a:ext>
                </a:extLst>
              </a:tr>
              <a:tr h="834910">
                <a:tc>
                  <a:txBody>
                    <a:bodyPr/>
                    <a:lstStyle/>
                    <a:p>
                      <a:pPr marL="0" marR="0" algn="ctr">
                        <a:lnSpc>
                          <a:spcPct val="115000"/>
                        </a:lnSpc>
                        <a:spcBef>
                          <a:spcPts val="0"/>
                        </a:spcBef>
                        <a:spcAft>
                          <a:spcPts val="0"/>
                        </a:spcAft>
                      </a:pPr>
                      <a:r>
                        <a:rPr lang="en-US" sz="1900">
                          <a:effectLst/>
                        </a:rPr>
                        <a:t>United States Department of Agriculture (USDA) (1) </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extLst>
                  <a:ext uri="{0D108BD9-81ED-4DB2-BD59-A6C34878D82A}">
                    <a16:rowId xmlns:a16="http://schemas.microsoft.com/office/drawing/2014/main" val="1584227734"/>
                  </a:ext>
                </a:extLst>
              </a:tr>
              <a:tr h="526403">
                <a:tc>
                  <a:txBody>
                    <a:bodyPr/>
                    <a:lstStyle/>
                    <a:p>
                      <a:pPr marL="0" marR="0" algn="ctr">
                        <a:lnSpc>
                          <a:spcPct val="115000"/>
                        </a:lnSpc>
                        <a:spcBef>
                          <a:spcPts val="0"/>
                        </a:spcBef>
                        <a:spcAft>
                          <a:spcPts val="0"/>
                        </a:spcAft>
                      </a:pPr>
                      <a:r>
                        <a:rPr lang="en-US" sz="1900">
                          <a:effectLst/>
                        </a:rPr>
                        <a:t>Centers for Disease Control (CDC) (2) </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extLst>
                  <a:ext uri="{0D108BD9-81ED-4DB2-BD59-A6C34878D82A}">
                    <a16:rowId xmlns:a16="http://schemas.microsoft.com/office/drawing/2014/main" val="1226517567"/>
                  </a:ext>
                </a:extLst>
              </a:tr>
              <a:tr h="526403">
                <a:tc>
                  <a:txBody>
                    <a:bodyPr/>
                    <a:lstStyle/>
                    <a:p>
                      <a:pPr marL="0" marR="0" algn="ctr">
                        <a:lnSpc>
                          <a:spcPct val="115000"/>
                        </a:lnSpc>
                        <a:spcBef>
                          <a:spcPts val="0"/>
                        </a:spcBef>
                        <a:spcAft>
                          <a:spcPts val="0"/>
                        </a:spcAft>
                      </a:pPr>
                      <a:r>
                        <a:rPr lang="en-US" sz="1900">
                          <a:effectLst/>
                        </a:rPr>
                        <a:t>UF/IFAS Extension (3) </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extLst>
                  <a:ext uri="{0D108BD9-81ED-4DB2-BD59-A6C34878D82A}">
                    <a16:rowId xmlns:a16="http://schemas.microsoft.com/office/drawing/2014/main" val="3908576745"/>
                  </a:ext>
                </a:extLst>
              </a:tr>
              <a:tr h="526403">
                <a:tc>
                  <a:txBody>
                    <a:bodyPr/>
                    <a:lstStyle/>
                    <a:p>
                      <a:pPr marL="0" marR="0" algn="ctr">
                        <a:lnSpc>
                          <a:spcPct val="115000"/>
                        </a:lnSpc>
                        <a:spcBef>
                          <a:spcPts val="0"/>
                        </a:spcBef>
                        <a:spcAft>
                          <a:spcPts val="0"/>
                        </a:spcAft>
                      </a:pPr>
                      <a:r>
                        <a:rPr lang="en-US" sz="1900">
                          <a:effectLst/>
                        </a:rPr>
                        <a:t>World Health Organization (WHO) (4) </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extLst>
                  <a:ext uri="{0D108BD9-81ED-4DB2-BD59-A6C34878D82A}">
                    <a16:rowId xmlns:a16="http://schemas.microsoft.com/office/drawing/2014/main" val="3337660771"/>
                  </a:ext>
                </a:extLst>
              </a:tr>
              <a:tr h="526403">
                <a:tc>
                  <a:txBody>
                    <a:bodyPr/>
                    <a:lstStyle/>
                    <a:p>
                      <a:pPr marL="0" marR="0" algn="ctr">
                        <a:lnSpc>
                          <a:spcPct val="115000"/>
                        </a:lnSpc>
                        <a:spcBef>
                          <a:spcPts val="0"/>
                        </a:spcBef>
                        <a:spcAft>
                          <a:spcPts val="0"/>
                        </a:spcAft>
                      </a:pPr>
                      <a:r>
                        <a:rPr lang="en-US" sz="1900">
                          <a:effectLst/>
                        </a:rPr>
                        <a:t>My primary care physician (5) </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extLst>
                  <a:ext uri="{0D108BD9-81ED-4DB2-BD59-A6C34878D82A}">
                    <a16:rowId xmlns:a16="http://schemas.microsoft.com/office/drawing/2014/main" val="236383514"/>
                  </a:ext>
                </a:extLst>
              </a:tr>
              <a:tr h="526403">
                <a:tc>
                  <a:txBody>
                    <a:bodyPr/>
                    <a:lstStyle/>
                    <a:p>
                      <a:pPr marL="0" marR="0" algn="ctr">
                        <a:lnSpc>
                          <a:spcPct val="115000"/>
                        </a:lnSpc>
                        <a:spcBef>
                          <a:spcPts val="0"/>
                        </a:spcBef>
                        <a:spcAft>
                          <a:spcPts val="0"/>
                        </a:spcAft>
                      </a:pPr>
                      <a:r>
                        <a:rPr lang="en-US" sz="1900">
                          <a:effectLst/>
                        </a:rPr>
                        <a:t>My pet's veterinarian (6) </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extLst>
                  <a:ext uri="{0D108BD9-81ED-4DB2-BD59-A6C34878D82A}">
                    <a16:rowId xmlns:a16="http://schemas.microsoft.com/office/drawing/2014/main" val="3592092732"/>
                  </a:ext>
                </a:extLst>
              </a:tr>
              <a:tr h="526403">
                <a:tc>
                  <a:txBody>
                    <a:bodyPr/>
                    <a:lstStyle/>
                    <a:p>
                      <a:pPr marL="0" marR="0" algn="ctr">
                        <a:lnSpc>
                          <a:spcPct val="115000"/>
                        </a:lnSpc>
                        <a:spcBef>
                          <a:spcPts val="0"/>
                        </a:spcBef>
                        <a:spcAft>
                          <a:spcPts val="0"/>
                        </a:spcAft>
                      </a:pPr>
                      <a:r>
                        <a:rPr lang="en-US" sz="1900">
                          <a:effectLst/>
                        </a:rPr>
                        <a:t>Farmers (7) </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extLst>
                  <a:ext uri="{0D108BD9-81ED-4DB2-BD59-A6C34878D82A}">
                    <a16:rowId xmlns:a16="http://schemas.microsoft.com/office/drawing/2014/main" val="44236230"/>
                  </a:ext>
                </a:extLst>
              </a:tr>
              <a:tr h="526403">
                <a:tc>
                  <a:txBody>
                    <a:bodyPr/>
                    <a:lstStyle/>
                    <a:p>
                      <a:pPr marL="0" marR="0" algn="ctr">
                        <a:lnSpc>
                          <a:spcPct val="115000"/>
                        </a:lnSpc>
                        <a:spcBef>
                          <a:spcPts val="0"/>
                        </a:spcBef>
                        <a:spcAft>
                          <a:spcPts val="0"/>
                        </a:spcAft>
                      </a:pPr>
                      <a:r>
                        <a:rPr lang="en-US" sz="1900">
                          <a:effectLst/>
                        </a:rPr>
                        <a:t>American Farm Bureau (8) </a:t>
                      </a:r>
                      <a:endParaRPr lang="en-US" sz="1900">
                        <a:effectLst/>
                        <a:latin typeface="Arial" panose="020B0604020202020204" pitchFamily="34" charset="0"/>
                        <a:ea typeface="Times New Roman" panose="02020603050405020304" pitchFamily="18" charset="0"/>
                        <a:cs typeface="Times New Roman" panose="02020603050405020304" pitchFamily="18"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a:effectLst/>
                        </a:rPr>
                        <a:t> </a:t>
                      </a:r>
                      <a:endParaRPr lang="en-US" sz="1900">
                        <a:effectLst/>
                        <a:latin typeface="Courier New" panose="02070309020205020404" pitchFamily="49" charset="0"/>
                        <a:ea typeface="Courier New" panose="02070309020205020404" pitchFamily="49" charset="0"/>
                        <a:cs typeface="Courier New" panose="02070309020205020404" pitchFamily="49" charset="0"/>
                      </a:endParaRPr>
                    </a:p>
                  </a:txBody>
                  <a:tcPr marL="105948" marR="105948" marT="39615" marB="105948" anchor="ctr"/>
                </a:tc>
                <a:extLst>
                  <a:ext uri="{0D108BD9-81ED-4DB2-BD59-A6C34878D82A}">
                    <a16:rowId xmlns:a16="http://schemas.microsoft.com/office/drawing/2014/main" val="1039036963"/>
                  </a:ext>
                </a:extLst>
              </a:tr>
            </a:tbl>
          </a:graphicData>
        </a:graphic>
      </p:graphicFrame>
    </p:spTree>
    <p:extLst>
      <p:ext uri="{BB962C8B-B14F-4D97-AF65-F5344CB8AC3E}">
        <p14:creationId xmlns:p14="http://schemas.microsoft.com/office/powerpoint/2010/main" val="1478942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endParaRPr lang="en-US"/>
            </a:p>
          </p:txBody>
        </p:sp>
      </p:grpSp>
      <p:pic>
        <p:nvPicPr>
          <p:cNvPr id="4" name="Picture 4"/>
          <p:cNvPicPr>
            <a:picLocks noChangeAspect="1"/>
          </p:cNvPicPr>
          <p:nvPr/>
        </p:nvPicPr>
        <p:blipFill>
          <a:blip r:embed="rId2"/>
          <a:srcRect/>
          <a:stretch>
            <a:fillRect/>
          </a:stretch>
        </p:blipFill>
        <p:spPr>
          <a:xfrm>
            <a:off x="-246339" y="-1946303"/>
            <a:ext cx="4137403" cy="3892606"/>
          </a:xfrm>
          <a:prstGeom prst="rect">
            <a:avLst/>
          </a:prstGeom>
        </p:spPr>
      </p:pic>
      <p:sp>
        <p:nvSpPr>
          <p:cNvPr id="5" name="TextBox 5"/>
          <p:cNvSpPr txBox="1"/>
          <p:nvPr/>
        </p:nvSpPr>
        <p:spPr>
          <a:xfrm>
            <a:off x="9825484" y="5118385"/>
            <a:ext cx="6992841" cy="2928233"/>
          </a:xfrm>
          <a:prstGeom prst="rect">
            <a:avLst/>
          </a:prstGeom>
        </p:spPr>
        <p:txBody>
          <a:bodyPr lIns="0" tIns="0" rIns="0" bIns="0" rtlCol="0" anchor="t">
            <a:spAutoFit/>
          </a:bodyPr>
          <a:lstStyle/>
          <a:p>
            <a:pPr marL="0" lvl="0" indent="0" algn="l">
              <a:lnSpc>
                <a:spcPts val="3900"/>
              </a:lnSpc>
              <a:spcBef>
                <a:spcPct val="0"/>
              </a:spcBef>
            </a:pPr>
            <a:r>
              <a:rPr lang="en-US" sz="2600" spc="-65">
                <a:solidFill>
                  <a:srgbClr val="004133"/>
                </a:solidFill>
                <a:latin typeface="Poppins"/>
              </a:rPr>
              <a:t>The UF/IFAS PIE Center will be the preeminent research and education organization on the social science perspectives of agricultural and natural resources issues to promote a more informed and engaged public.</a:t>
            </a:r>
          </a:p>
        </p:txBody>
      </p:sp>
      <p:sp>
        <p:nvSpPr>
          <p:cNvPr id="6" name="TextBox 6"/>
          <p:cNvSpPr txBox="1"/>
          <p:nvPr/>
        </p:nvSpPr>
        <p:spPr>
          <a:xfrm>
            <a:off x="1095961" y="5118385"/>
            <a:ext cx="6851334" cy="2928234"/>
          </a:xfrm>
          <a:prstGeom prst="rect">
            <a:avLst/>
          </a:prstGeom>
        </p:spPr>
        <p:txBody>
          <a:bodyPr lIns="0" tIns="0" rIns="0" bIns="0" rtlCol="0" anchor="t">
            <a:spAutoFit/>
          </a:bodyPr>
          <a:lstStyle/>
          <a:p>
            <a:pPr marL="0" lvl="0" indent="0" algn="l">
              <a:lnSpc>
                <a:spcPts val="3900"/>
              </a:lnSpc>
              <a:spcBef>
                <a:spcPct val="0"/>
              </a:spcBef>
            </a:pPr>
            <a:r>
              <a:rPr lang="en-US" sz="2600" spc="-65">
                <a:solidFill>
                  <a:srgbClr val="004133"/>
                </a:solidFill>
                <a:latin typeface="Poppins"/>
              </a:rPr>
              <a:t>The UF/IFAS PIE Center conducts and disseminates objective interdisciplinary research and educational programs to increase public understanding of and engagement in agricultural and natural resources issues.</a:t>
            </a:r>
          </a:p>
        </p:txBody>
      </p:sp>
      <p:sp>
        <p:nvSpPr>
          <p:cNvPr id="7" name="TextBox 7"/>
          <p:cNvSpPr txBox="1"/>
          <p:nvPr/>
        </p:nvSpPr>
        <p:spPr>
          <a:xfrm>
            <a:off x="9825484" y="3649808"/>
            <a:ext cx="4937433" cy="840684"/>
          </a:xfrm>
          <a:prstGeom prst="rect">
            <a:avLst/>
          </a:prstGeom>
        </p:spPr>
        <p:txBody>
          <a:bodyPr lIns="0" tIns="0" rIns="0" bIns="0" rtlCol="0" anchor="t">
            <a:spAutoFit/>
          </a:bodyPr>
          <a:lstStyle/>
          <a:p>
            <a:pPr marL="0" lvl="0" indent="0" algn="l">
              <a:lnSpc>
                <a:spcPts val="5999"/>
              </a:lnSpc>
              <a:spcBef>
                <a:spcPct val="0"/>
              </a:spcBef>
            </a:pPr>
            <a:r>
              <a:rPr lang="en-US" sz="5999" u="none">
                <a:solidFill>
                  <a:srgbClr val="0E5041"/>
                </a:solidFill>
                <a:latin typeface="Poppins ExtraBold Bold"/>
              </a:rPr>
              <a:t>VISION</a:t>
            </a:r>
          </a:p>
        </p:txBody>
      </p:sp>
      <p:sp>
        <p:nvSpPr>
          <p:cNvPr id="8" name="TextBox 8"/>
          <p:cNvSpPr txBox="1"/>
          <p:nvPr/>
        </p:nvSpPr>
        <p:spPr>
          <a:xfrm>
            <a:off x="1062330" y="3649808"/>
            <a:ext cx="7376424" cy="840684"/>
          </a:xfrm>
          <a:prstGeom prst="rect">
            <a:avLst/>
          </a:prstGeom>
        </p:spPr>
        <p:txBody>
          <a:bodyPr lIns="0" tIns="0" rIns="0" bIns="0" rtlCol="0" anchor="t">
            <a:spAutoFit/>
          </a:bodyPr>
          <a:lstStyle/>
          <a:p>
            <a:pPr marL="0" lvl="0" indent="0" algn="l">
              <a:lnSpc>
                <a:spcPts val="5999"/>
              </a:lnSpc>
            </a:pPr>
            <a:r>
              <a:rPr lang="en-US" sz="5999">
                <a:solidFill>
                  <a:srgbClr val="0E5041"/>
                </a:solidFill>
                <a:latin typeface="Poppins ExtraBold Bold"/>
              </a:rPr>
              <a:t>MISSION</a:t>
            </a:r>
          </a:p>
        </p:txBody>
      </p:sp>
      <p:pic>
        <p:nvPicPr>
          <p:cNvPr id="9" name="Picture 9"/>
          <p:cNvPicPr>
            <a:picLocks noChangeAspect="1"/>
          </p:cNvPicPr>
          <p:nvPr/>
        </p:nvPicPr>
        <p:blipFill>
          <a:blip r:embed="rId3"/>
          <a:srcRect/>
          <a:stretch>
            <a:fillRect/>
          </a:stretch>
        </p:blipFill>
        <p:spPr>
          <a:xfrm>
            <a:off x="17259300" y="9258300"/>
            <a:ext cx="595859" cy="591217"/>
          </a:xfrm>
          <a:prstGeom prst="rect">
            <a:avLst/>
          </a:prstGeom>
        </p:spPr>
      </p:pic>
      <p:pic>
        <p:nvPicPr>
          <p:cNvPr id="10" name="Picture 10"/>
          <p:cNvPicPr>
            <a:picLocks noChangeAspect="1"/>
          </p:cNvPicPr>
          <p:nvPr/>
        </p:nvPicPr>
        <p:blipFill>
          <a:blip r:embed="rId2"/>
          <a:srcRect b="50000"/>
          <a:stretch>
            <a:fillRect/>
          </a:stretch>
        </p:blipFill>
        <p:spPr>
          <a:xfrm>
            <a:off x="3398583" y="-109730"/>
            <a:ext cx="4137403" cy="1946303"/>
          </a:xfrm>
          <a:prstGeom prst="rect">
            <a:avLst/>
          </a:prstGeom>
        </p:spPr>
      </p:pic>
      <p:sp>
        <p:nvSpPr>
          <p:cNvPr id="11" name="AutoShape 11"/>
          <p:cNvSpPr/>
          <p:nvPr/>
        </p:nvSpPr>
        <p:spPr>
          <a:xfrm>
            <a:off x="1085204" y="4782676"/>
            <a:ext cx="1170379" cy="0"/>
          </a:xfrm>
          <a:prstGeom prst="line">
            <a:avLst/>
          </a:prstGeom>
          <a:ln w="76200" cap="flat">
            <a:solidFill>
              <a:srgbClr val="9BCD4B"/>
            </a:solidFill>
            <a:prstDash val="solid"/>
            <a:headEnd type="none" w="sm" len="sm"/>
            <a:tailEnd type="none" w="sm" len="sm"/>
          </a:ln>
        </p:spPr>
        <p:txBody>
          <a:bodyPr/>
          <a:lstStyle/>
          <a:p>
            <a:endParaRPr lang="en-US"/>
          </a:p>
        </p:txBody>
      </p:sp>
      <p:sp>
        <p:nvSpPr>
          <p:cNvPr id="12" name="AutoShape 12"/>
          <p:cNvSpPr/>
          <p:nvPr/>
        </p:nvSpPr>
        <p:spPr>
          <a:xfrm>
            <a:off x="9825484" y="4782676"/>
            <a:ext cx="1170379" cy="0"/>
          </a:xfrm>
          <a:prstGeom prst="line">
            <a:avLst/>
          </a:prstGeom>
          <a:ln w="76200" cap="flat">
            <a:solidFill>
              <a:srgbClr val="9BCD4B"/>
            </a:solidFill>
            <a:prstDash val="solid"/>
            <a:headEnd type="none" w="sm" len="sm"/>
            <a:tailEnd type="none" w="sm" len="sm"/>
          </a:ln>
        </p:spPr>
        <p:txBody>
          <a:bodyPr/>
          <a:lstStyle/>
          <a:p>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4" name="Freeform 4"/>
          <p:cNvSpPr/>
          <p:nvPr/>
        </p:nvSpPr>
        <p:spPr>
          <a:xfrm flipH="1">
            <a:off x="-246339" y="-1946303"/>
            <a:ext cx="4137403" cy="3892606"/>
          </a:xfrm>
          <a:custGeom>
            <a:avLst/>
            <a:gdLst/>
            <a:ahLst/>
            <a:cxnLst/>
            <a:rect l="l" t="t" r="r" b="b"/>
            <a:pathLst>
              <a:path w="4137403" h="3892606">
                <a:moveTo>
                  <a:pt x="4137403" y="0"/>
                </a:moveTo>
                <a:lnTo>
                  <a:pt x="0" y="0"/>
                </a:lnTo>
                <a:lnTo>
                  <a:pt x="0" y="3892606"/>
                </a:lnTo>
                <a:lnTo>
                  <a:pt x="4137403" y="3892606"/>
                </a:lnTo>
                <a:lnTo>
                  <a:pt x="4137403"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17259300" y="9258300"/>
            <a:ext cx="595859" cy="591217"/>
          </a:xfrm>
          <a:custGeom>
            <a:avLst/>
            <a:gdLst/>
            <a:ahLst/>
            <a:cxnLst/>
            <a:rect l="l" t="t" r="r" b="b"/>
            <a:pathLst>
              <a:path w="595859" h="591217">
                <a:moveTo>
                  <a:pt x="0" y="0"/>
                </a:moveTo>
                <a:lnTo>
                  <a:pt x="595859" y="0"/>
                </a:lnTo>
                <a:lnTo>
                  <a:pt x="595859" y="591217"/>
                </a:lnTo>
                <a:lnTo>
                  <a:pt x="0" y="591217"/>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flipH="1">
            <a:off x="3398583" y="-109730"/>
            <a:ext cx="4137403" cy="1946303"/>
          </a:xfrm>
          <a:custGeom>
            <a:avLst/>
            <a:gdLst/>
            <a:ahLst/>
            <a:cxnLst/>
            <a:rect l="l" t="t" r="r" b="b"/>
            <a:pathLst>
              <a:path w="4137403" h="1946303">
                <a:moveTo>
                  <a:pt x="4137403" y="0"/>
                </a:moveTo>
                <a:lnTo>
                  <a:pt x="0" y="0"/>
                </a:lnTo>
                <a:lnTo>
                  <a:pt x="0" y="1946303"/>
                </a:lnTo>
                <a:lnTo>
                  <a:pt x="4137403" y="1946303"/>
                </a:lnTo>
                <a:lnTo>
                  <a:pt x="4137403" y="0"/>
                </a:lnTo>
                <a:close/>
              </a:path>
            </a:pathLst>
          </a:custGeom>
          <a:blipFill>
            <a:blip r:embed="rId2"/>
            <a:stretch>
              <a:fillRect b="-9999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AutoShape 7"/>
          <p:cNvSpPr/>
          <p:nvPr/>
        </p:nvSpPr>
        <p:spPr>
          <a:xfrm>
            <a:off x="1066800" y="4039150"/>
            <a:ext cx="1170379" cy="0"/>
          </a:xfrm>
          <a:prstGeom prst="line">
            <a:avLst/>
          </a:prstGeom>
          <a:ln w="76200" cap="flat">
            <a:solidFill>
              <a:srgbClr val="9BCD4B"/>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32" name="Picture 31" descr="A screenshot of a video&#10;&#10;Description automatically generated">
            <a:extLst>
              <a:ext uri="{FF2B5EF4-FFF2-40B4-BE49-F238E27FC236}">
                <a16:creationId xmlns:a16="http://schemas.microsoft.com/office/drawing/2014/main" id="{3A7436A3-255F-6729-3DC6-47DC0A336CCD}"/>
              </a:ext>
            </a:extLst>
          </p:cNvPr>
          <p:cNvPicPr>
            <a:picLocks noChangeAspect="1"/>
          </p:cNvPicPr>
          <p:nvPr/>
        </p:nvPicPr>
        <p:blipFill rotWithShape="1">
          <a:blip r:embed="rId4">
            <a:extLst>
              <a:ext uri="{28A0092B-C50C-407E-A947-70E740481C1C}">
                <a14:useLocalDpi xmlns:a14="http://schemas.microsoft.com/office/drawing/2010/main" val="0"/>
              </a:ext>
            </a:extLst>
          </a:blip>
          <a:srcRect b="26272"/>
          <a:stretch/>
        </p:blipFill>
        <p:spPr>
          <a:xfrm>
            <a:off x="258890" y="-239040"/>
            <a:ext cx="10416787" cy="3783147"/>
          </a:xfrm>
          <a:prstGeom prst="rect">
            <a:avLst/>
          </a:prstGeom>
        </p:spPr>
      </p:pic>
      <p:pic>
        <p:nvPicPr>
          <p:cNvPr id="34" name="Picture 33" descr="A screenshot of a news page&#10;&#10;Description automatically generated">
            <a:extLst>
              <a:ext uri="{FF2B5EF4-FFF2-40B4-BE49-F238E27FC236}">
                <a16:creationId xmlns:a16="http://schemas.microsoft.com/office/drawing/2014/main" id="{0D5CEE7E-5215-E2B3-504B-C982318A1B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30757" y="1652533"/>
            <a:ext cx="11257243" cy="8576502"/>
          </a:xfrm>
          <a:prstGeom prst="rect">
            <a:avLst/>
          </a:prstGeom>
        </p:spPr>
      </p:pic>
    </p:spTree>
    <p:extLst>
      <p:ext uri="{BB962C8B-B14F-4D97-AF65-F5344CB8AC3E}">
        <p14:creationId xmlns:p14="http://schemas.microsoft.com/office/powerpoint/2010/main" val="372516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4" name="Freeform 4"/>
          <p:cNvSpPr/>
          <p:nvPr/>
        </p:nvSpPr>
        <p:spPr>
          <a:xfrm flipH="1">
            <a:off x="-246339" y="-1946303"/>
            <a:ext cx="4137403" cy="3892606"/>
          </a:xfrm>
          <a:custGeom>
            <a:avLst/>
            <a:gdLst/>
            <a:ahLst/>
            <a:cxnLst/>
            <a:rect l="l" t="t" r="r" b="b"/>
            <a:pathLst>
              <a:path w="4137403" h="3892606">
                <a:moveTo>
                  <a:pt x="4137403" y="0"/>
                </a:moveTo>
                <a:lnTo>
                  <a:pt x="0" y="0"/>
                </a:lnTo>
                <a:lnTo>
                  <a:pt x="0" y="3892606"/>
                </a:lnTo>
                <a:lnTo>
                  <a:pt x="4137403" y="3892606"/>
                </a:lnTo>
                <a:lnTo>
                  <a:pt x="4137403"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17259300" y="9258300"/>
            <a:ext cx="595859" cy="591217"/>
          </a:xfrm>
          <a:custGeom>
            <a:avLst/>
            <a:gdLst/>
            <a:ahLst/>
            <a:cxnLst/>
            <a:rect l="l" t="t" r="r" b="b"/>
            <a:pathLst>
              <a:path w="595859" h="591217">
                <a:moveTo>
                  <a:pt x="0" y="0"/>
                </a:moveTo>
                <a:lnTo>
                  <a:pt x="595859" y="0"/>
                </a:lnTo>
                <a:lnTo>
                  <a:pt x="595859" y="591217"/>
                </a:lnTo>
                <a:lnTo>
                  <a:pt x="0" y="591217"/>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flipH="1">
            <a:off x="3398583" y="-109730"/>
            <a:ext cx="4137403" cy="1946303"/>
          </a:xfrm>
          <a:custGeom>
            <a:avLst/>
            <a:gdLst/>
            <a:ahLst/>
            <a:cxnLst/>
            <a:rect l="l" t="t" r="r" b="b"/>
            <a:pathLst>
              <a:path w="4137403" h="1946303">
                <a:moveTo>
                  <a:pt x="4137403" y="0"/>
                </a:moveTo>
                <a:lnTo>
                  <a:pt x="0" y="0"/>
                </a:lnTo>
                <a:lnTo>
                  <a:pt x="0" y="1946303"/>
                </a:lnTo>
                <a:lnTo>
                  <a:pt x="4137403" y="1946303"/>
                </a:lnTo>
                <a:lnTo>
                  <a:pt x="4137403" y="0"/>
                </a:lnTo>
                <a:close/>
              </a:path>
            </a:pathLst>
          </a:custGeom>
          <a:blipFill>
            <a:blip r:embed="rId2"/>
            <a:stretch>
              <a:fillRect b="-9999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AutoShape 7"/>
          <p:cNvSpPr/>
          <p:nvPr/>
        </p:nvSpPr>
        <p:spPr>
          <a:xfrm>
            <a:off x="1066800" y="4039150"/>
            <a:ext cx="1170379" cy="0"/>
          </a:xfrm>
          <a:prstGeom prst="line">
            <a:avLst/>
          </a:prstGeom>
          <a:ln w="76200" cap="flat">
            <a:solidFill>
              <a:srgbClr val="9BCD4B"/>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32" name="Picture 31" descr="A hand holding a test tube with a chicken in the background&#10;&#10;Description automatically generated">
            <a:extLst>
              <a:ext uri="{FF2B5EF4-FFF2-40B4-BE49-F238E27FC236}">
                <a16:creationId xmlns:a16="http://schemas.microsoft.com/office/drawing/2014/main" id="{4DE4DA8F-CC79-007E-3C7B-86967D2059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114" y="-133251"/>
            <a:ext cx="9144000" cy="4290000"/>
          </a:xfrm>
          <a:prstGeom prst="rect">
            <a:avLst/>
          </a:prstGeom>
        </p:spPr>
      </p:pic>
      <p:pic>
        <p:nvPicPr>
          <p:cNvPr id="34" name="Picture 33" descr="A close-up of a white page&#10;&#10;Description automatically generated">
            <a:extLst>
              <a:ext uri="{FF2B5EF4-FFF2-40B4-BE49-F238E27FC236}">
                <a16:creationId xmlns:a16="http://schemas.microsoft.com/office/drawing/2014/main" id="{E1922995-0A9C-DFC4-935C-54BF473927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1731" y="4039150"/>
            <a:ext cx="11413671" cy="5702131"/>
          </a:xfrm>
          <a:prstGeom prst="rect">
            <a:avLst/>
          </a:prstGeom>
        </p:spPr>
      </p:pic>
    </p:spTree>
    <p:extLst>
      <p:ext uri="{BB962C8B-B14F-4D97-AF65-F5344CB8AC3E}">
        <p14:creationId xmlns:p14="http://schemas.microsoft.com/office/powerpoint/2010/main" val="1937532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4" name="Freeform 4"/>
          <p:cNvSpPr/>
          <p:nvPr/>
        </p:nvSpPr>
        <p:spPr>
          <a:xfrm flipH="1">
            <a:off x="-246339" y="-1946303"/>
            <a:ext cx="4137403" cy="3892606"/>
          </a:xfrm>
          <a:custGeom>
            <a:avLst/>
            <a:gdLst/>
            <a:ahLst/>
            <a:cxnLst/>
            <a:rect l="l" t="t" r="r" b="b"/>
            <a:pathLst>
              <a:path w="4137403" h="3892606">
                <a:moveTo>
                  <a:pt x="4137403" y="0"/>
                </a:moveTo>
                <a:lnTo>
                  <a:pt x="0" y="0"/>
                </a:lnTo>
                <a:lnTo>
                  <a:pt x="0" y="3892606"/>
                </a:lnTo>
                <a:lnTo>
                  <a:pt x="4137403" y="3892606"/>
                </a:lnTo>
                <a:lnTo>
                  <a:pt x="4137403"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17259300" y="9258300"/>
            <a:ext cx="595859" cy="591217"/>
          </a:xfrm>
          <a:custGeom>
            <a:avLst/>
            <a:gdLst/>
            <a:ahLst/>
            <a:cxnLst/>
            <a:rect l="l" t="t" r="r" b="b"/>
            <a:pathLst>
              <a:path w="595859" h="591217">
                <a:moveTo>
                  <a:pt x="0" y="0"/>
                </a:moveTo>
                <a:lnTo>
                  <a:pt x="595859" y="0"/>
                </a:lnTo>
                <a:lnTo>
                  <a:pt x="595859" y="591217"/>
                </a:lnTo>
                <a:lnTo>
                  <a:pt x="0" y="591217"/>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flipH="1">
            <a:off x="3398583" y="-109730"/>
            <a:ext cx="4137403" cy="1946303"/>
          </a:xfrm>
          <a:custGeom>
            <a:avLst/>
            <a:gdLst/>
            <a:ahLst/>
            <a:cxnLst/>
            <a:rect l="l" t="t" r="r" b="b"/>
            <a:pathLst>
              <a:path w="4137403" h="1946303">
                <a:moveTo>
                  <a:pt x="4137403" y="0"/>
                </a:moveTo>
                <a:lnTo>
                  <a:pt x="0" y="0"/>
                </a:lnTo>
                <a:lnTo>
                  <a:pt x="0" y="1946303"/>
                </a:lnTo>
                <a:lnTo>
                  <a:pt x="4137403" y="1946303"/>
                </a:lnTo>
                <a:lnTo>
                  <a:pt x="4137403" y="0"/>
                </a:lnTo>
                <a:close/>
              </a:path>
            </a:pathLst>
          </a:custGeom>
          <a:blipFill>
            <a:blip r:embed="rId2"/>
            <a:stretch>
              <a:fillRect b="-9999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AutoShape 7"/>
          <p:cNvSpPr/>
          <p:nvPr/>
        </p:nvSpPr>
        <p:spPr>
          <a:xfrm>
            <a:off x="1066800" y="4039150"/>
            <a:ext cx="1170379" cy="0"/>
          </a:xfrm>
          <a:prstGeom prst="line">
            <a:avLst/>
          </a:prstGeom>
          <a:ln w="76200" cap="flat">
            <a:solidFill>
              <a:srgbClr val="9BCD4B"/>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37" name="Picture 36" descr="A close-up of a bottle&#10;&#10;Description automatically generated">
            <a:extLst>
              <a:ext uri="{FF2B5EF4-FFF2-40B4-BE49-F238E27FC236}">
                <a16:creationId xmlns:a16="http://schemas.microsoft.com/office/drawing/2014/main" id="{862889CA-B8DE-8D81-59CC-05930B089071}"/>
              </a:ext>
            </a:extLst>
          </p:cNvPr>
          <p:cNvPicPr>
            <a:picLocks noChangeAspect="1"/>
          </p:cNvPicPr>
          <p:nvPr/>
        </p:nvPicPr>
        <p:blipFill rotWithShape="1">
          <a:blip r:embed="rId4">
            <a:extLst>
              <a:ext uri="{28A0092B-C50C-407E-A947-70E740481C1C}">
                <a14:useLocalDpi xmlns:a14="http://schemas.microsoft.com/office/drawing/2010/main" val="0"/>
              </a:ext>
            </a:extLst>
          </a:blip>
          <a:srcRect b="28755"/>
          <a:stretch/>
        </p:blipFill>
        <p:spPr>
          <a:xfrm>
            <a:off x="456773" y="68135"/>
            <a:ext cx="10021022" cy="3495281"/>
          </a:xfrm>
          <a:prstGeom prst="rect">
            <a:avLst/>
          </a:prstGeom>
        </p:spPr>
      </p:pic>
      <p:pic>
        <p:nvPicPr>
          <p:cNvPr id="39" name="Picture 38" descr="A screenshot of a white text&#10;&#10;Description automatically generated">
            <a:extLst>
              <a:ext uri="{FF2B5EF4-FFF2-40B4-BE49-F238E27FC236}">
                <a16:creationId xmlns:a16="http://schemas.microsoft.com/office/drawing/2014/main" id="{2960DD16-6775-3701-66C4-FE40F38BDF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61120" y="3495112"/>
            <a:ext cx="11494039" cy="6456946"/>
          </a:xfrm>
          <a:prstGeom prst="rect">
            <a:avLst/>
          </a:prstGeom>
        </p:spPr>
      </p:pic>
    </p:spTree>
    <p:extLst>
      <p:ext uri="{BB962C8B-B14F-4D97-AF65-F5344CB8AC3E}">
        <p14:creationId xmlns:p14="http://schemas.microsoft.com/office/powerpoint/2010/main" val="31610775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1560685"/>
            <a:ext cx="16230600" cy="1923604"/>
          </a:xfrm>
          <a:prstGeom prst="rect">
            <a:avLst/>
          </a:prstGeom>
        </p:spPr>
        <p:txBody>
          <a:bodyPr lIns="0" tIns="0" rIns="0" bIns="0" rtlCol="0" anchor="t">
            <a:spAutoFit/>
          </a:bodyPr>
          <a:lstStyle/>
          <a:p>
            <a:pPr marL="0" lvl="0" indent="0">
              <a:lnSpc>
                <a:spcPts val="7200"/>
              </a:lnSpc>
              <a:spcBef>
                <a:spcPct val="0"/>
              </a:spcBef>
            </a:pPr>
            <a:r>
              <a:rPr lang="en-US" sz="8000">
                <a:solidFill>
                  <a:srgbClr val="0E5041"/>
                </a:solidFill>
                <a:latin typeface="Poppins ExtraBold Bold"/>
              </a:rPr>
              <a:t>What is Ethical Communication?</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srcRect l="32211" t="-46076" r="30783" b="-40804"/>
            <a:stretch>
              <a:fillRect/>
            </a:stretch>
          </p:blipFill>
          <p:spPr>
            <a:xfrm>
              <a:off x="0" y="0"/>
              <a:ext cx="5218745" cy="13716000"/>
            </a:xfrm>
            <a:prstGeom prst="rect">
              <a:avLst/>
            </a:prstGeom>
          </p:spPr>
        </p:pic>
      </p:grpSp>
      <p:sp>
        <p:nvSpPr>
          <p:cNvPr id="9" name="TextBox 9"/>
          <p:cNvSpPr txBox="1"/>
          <p:nvPr/>
        </p:nvSpPr>
        <p:spPr>
          <a:xfrm>
            <a:off x="1219200" y="4490758"/>
            <a:ext cx="11384227" cy="3212418"/>
          </a:xfrm>
          <a:prstGeom prst="rect">
            <a:avLst/>
          </a:prstGeom>
        </p:spPr>
        <p:txBody>
          <a:bodyPr lIns="0" tIns="0" rIns="0" bIns="0" rtlCol="0" anchor="t">
            <a:spAutoFit/>
          </a:bodyPr>
          <a:lstStyle/>
          <a:p>
            <a:pPr marL="0" lvl="0" indent="0" algn="l">
              <a:lnSpc>
                <a:spcPts val="4200"/>
              </a:lnSpc>
              <a:spcBef>
                <a:spcPct val="0"/>
              </a:spcBef>
            </a:pPr>
            <a:r>
              <a:rPr lang="en-US" sz="3000">
                <a:solidFill>
                  <a:srgbClr val="0E5041"/>
                </a:solidFill>
                <a:latin typeface="Poppins"/>
              </a:rPr>
              <a:t>Regardless of context, communication </a:t>
            </a:r>
            <a:r>
              <a:rPr lang="en-US" sz="3000" b="1">
                <a:solidFill>
                  <a:srgbClr val="0E5041"/>
                </a:solidFill>
                <a:latin typeface="Poppins"/>
              </a:rPr>
              <a:t>involves choice, reflects values and has consequences</a:t>
            </a:r>
            <a:r>
              <a:rPr lang="en-US" sz="3000">
                <a:solidFill>
                  <a:srgbClr val="0E5041"/>
                </a:solidFill>
                <a:latin typeface="Poppins"/>
              </a:rPr>
              <a:t>, these three elements form the basis of ethics in communication.</a:t>
            </a: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p:txBody>
      </p:sp>
      <p:sp>
        <p:nvSpPr>
          <p:cNvPr id="10" name="AutoShape 10"/>
          <p:cNvSpPr/>
          <p:nvPr/>
        </p:nvSpPr>
        <p:spPr>
          <a:xfrm>
            <a:off x="1028700" y="3729266"/>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11" name="Picture 11"/>
          <p:cNvPicPr>
            <a:picLocks noChangeAspect="1"/>
          </p:cNvPicPr>
          <p:nvPr/>
        </p:nvPicPr>
        <p:blipFill>
          <a:blip r:embed="rId3"/>
          <a:srcRect/>
          <a:stretch>
            <a:fillRect/>
          </a:stretch>
        </p:blipFill>
        <p:spPr>
          <a:xfrm>
            <a:off x="17259300" y="9258300"/>
            <a:ext cx="595859" cy="591217"/>
          </a:xfrm>
          <a:prstGeom prst="rect">
            <a:avLst/>
          </a:prstGeom>
        </p:spPr>
      </p:pic>
    </p:spTree>
    <p:extLst>
      <p:ext uri="{BB962C8B-B14F-4D97-AF65-F5344CB8AC3E}">
        <p14:creationId xmlns:p14="http://schemas.microsoft.com/office/powerpoint/2010/main" val="2967542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80037-6133-430D-BC22-73BB5B1B907A}"/>
              </a:ext>
            </a:extLst>
          </p:cNvPr>
          <p:cNvSpPr>
            <a:spLocks noGrp="1"/>
          </p:cNvSpPr>
          <p:nvPr>
            <p:ph type="title"/>
          </p:nvPr>
        </p:nvSpPr>
        <p:spPr/>
        <p:txBody>
          <a:bodyPr/>
          <a:lstStyle/>
          <a:p>
            <a:r>
              <a:rPr lang="en-US" dirty="0"/>
              <a:t>Survey Question Block 11</a:t>
            </a:r>
          </a:p>
        </p:txBody>
      </p:sp>
      <p:sp>
        <p:nvSpPr>
          <p:cNvPr id="3" name="Content Placeholder 2">
            <a:extLst>
              <a:ext uri="{FF2B5EF4-FFF2-40B4-BE49-F238E27FC236}">
                <a16:creationId xmlns:a16="http://schemas.microsoft.com/office/drawing/2014/main" id="{0B1A74E4-F5F7-60DA-422C-ADA0E7B11ABC}"/>
              </a:ext>
            </a:extLst>
          </p:cNvPr>
          <p:cNvSpPr>
            <a:spLocks noGrp="1"/>
          </p:cNvSpPr>
          <p:nvPr>
            <p:ph idx="1"/>
          </p:nvPr>
        </p:nvSpPr>
        <p:spPr>
          <a:xfrm>
            <a:off x="457200" y="1600200"/>
            <a:ext cx="16621432" cy="8192729"/>
          </a:xfrm>
        </p:spPr>
        <p:txBody>
          <a:bodyPr/>
          <a:lstStyle/>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trust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the media to accurately report issues related to Avian Flu (H5N1)?</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Definitely not  (1)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Probably not  (2)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Might or might not  (3)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Probably yes  (4)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r>
              <a:rPr lang="en-US" sz="1800" dirty="0">
                <a:effectLst/>
                <a:latin typeface="Courier New" panose="02070309020205020404" pitchFamily="49" charset="0"/>
                <a:ea typeface="Courier New" panose="02070309020205020404" pitchFamily="49" charset="0"/>
                <a:cs typeface="Courier New" panose="02070309020205020404" pitchFamily="49" charset="0"/>
              </a:rPr>
              <a:t>Definitely yes  (5) </a:t>
            </a: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endParaRPr lang="en-US" sz="1800" dirty="0">
              <a:latin typeface="Courier New" panose="02070309020205020404" pitchFamily="49" charset="0"/>
              <a:ea typeface="Courier New" panose="02070309020205020404" pitchFamily="49" charset="0"/>
              <a:cs typeface="Courier New" panose="02070309020205020404" pitchFamily="49" charset="0"/>
            </a:endParaRPr>
          </a:p>
          <a:p>
            <a:pPr marL="342900" marR="0" lvl="0" indent="-342900">
              <a:lnSpc>
                <a:spcPct val="115000"/>
              </a:lnSpc>
              <a:spcBef>
                <a:spcPts val="600"/>
              </a:spcBef>
              <a:spcAft>
                <a:spcPts val="0"/>
              </a:spcAft>
              <a:buClr>
                <a:srgbClr val="BFBFBF"/>
              </a:buClr>
              <a:buSzPts val="2600"/>
              <a:buFont typeface="Courier New" panose="02070309020205020404" pitchFamily="49" charset="0"/>
              <a:buChar char="o"/>
            </a:pPr>
            <a:endParaRPr lang="en-US" sz="1800" dirty="0">
              <a:effectLst/>
              <a:latin typeface="Courier New" panose="02070309020205020404" pitchFamily="49" charset="0"/>
              <a:ea typeface="Courier New" panose="02070309020205020404" pitchFamily="49" charset="0"/>
              <a:cs typeface="Courier New" panose="02070309020205020404" pitchFamily="49" charset="0"/>
            </a:endParaRPr>
          </a:p>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What press/media source would you most likely seek out for information about Avian Flu (H5N1)?</a:t>
            </a:r>
            <a:r>
              <a:rPr lang="en-US" dirty="0">
                <a:effectLst/>
              </a:rPr>
              <a:t>  Allow for text entry response</a:t>
            </a:r>
          </a:p>
          <a:p>
            <a:endParaRPr lang="en-US" dirty="0"/>
          </a:p>
        </p:txBody>
      </p:sp>
    </p:spTree>
    <p:extLst>
      <p:ext uri="{BB962C8B-B14F-4D97-AF65-F5344CB8AC3E}">
        <p14:creationId xmlns:p14="http://schemas.microsoft.com/office/powerpoint/2010/main" val="34013610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6F84B6-81AD-9848-6593-BF930701BB0A}"/>
              </a:ext>
            </a:extLst>
          </p:cNvPr>
          <p:cNvSpPr>
            <a:spLocks noGrp="1"/>
          </p:cNvSpPr>
          <p:nvPr>
            <p:ph type="title"/>
          </p:nvPr>
        </p:nvSpPr>
        <p:spPr>
          <a:xfrm>
            <a:off x="946404" y="960120"/>
            <a:ext cx="7228332" cy="2221992"/>
          </a:xfrm>
        </p:spPr>
        <p:txBody>
          <a:bodyPr vert="horz" lIns="91440" tIns="45720" rIns="91440" bIns="45720" rtlCol="0" anchor="b">
            <a:normAutofit/>
          </a:bodyPr>
          <a:lstStyle/>
          <a:p>
            <a:pPr algn="l">
              <a:lnSpc>
                <a:spcPct val="90000"/>
              </a:lnSpc>
            </a:pPr>
            <a:r>
              <a:rPr lang="en-US" sz="7500" kern="1200" dirty="0">
                <a:solidFill>
                  <a:schemeClr val="tx1"/>
                </a:solidFill>
                <a:latin typeface="+mj-lt"/>
                <a:ea typeface="+mj-ea"/>
                <a:cs typeface="+mj-cs"/>
              </a:rPr>
              <a:t>Survey Question Block 12</a:t>
            </a:r>
          </a:p>
        </p:txBody>
      </p:sp>
      <p:sp>
        <p:nvSpPr>
          <p:cNvPr id="12"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4917" y="3559302"/>
            <a:ext cx="4882642" cy="27432"/>
          </a:xfrm>
          <a:custGeom>
            <a:avLst/>
            <a:gdLst>
              <a:gd name="connsiteX0" fmla="*/ 0 w 4882642"/>
              <a:gd name="connsiteY0" fmla="*/ 0 h 27432"/>
              <a:gd name="connsiteX1" fmla="*/ 648694 w 4882642"/>
              <a:gd name="connsiteY1" fmla="*/ 0 h 27432"/>
              <a:gd name="connsiteX2" fmla="*/ 1199735 w 4882642"/>
              <a:gd name="connsiteY2" fmla="*/ 0 h 27432"/>
              <a:gd name="connsiteX3" fmla="*/ 1799602 w 4882642"/>
              <a:gd name="connsiteY3" fmla="*/ 0 h 27432"/>
              <a:gd name="connsiteX4" fmla="*/ 2545949 w 4882642"/>
              <a:gd name="connsiteY4" fmla="*/ 0 h 27432"/>
              <a:gd name="connsiteX5" fmla="*/ 3194643 w 4882642"/>
              <a:gd name="connsiteY5" fmla="*/ 0 h 27432"/>
              <a:gd name="connsiteX6" fmla="*/ 3794510 w 4882642"/>
              <a:gd name="connsiteY6" fmla="*/ 0 h 27432"/>
              <a:gd name="connsiteX7" fmla="*/ 4882642 w 4882642"/>
              <a:gd name="connsiteY7" fmla="*/ 0 h 27432"/>
              <a:gd name="connsiteX8" fmla="*/ 4882642 w 4882642"/>
              <a:gd name="connsiteY8" fmla="*/ 27432 h 27432"/>
              <a:gd name="connsiteX9" fmla="*/ 4185122 w 4882642"/>
              <a:gd name="connsiteY9" fmla="*/ 27432 h 27432"/>
              <a:gd name="connsiteX10" fmla="*/ 3585254 w 4882642"/>
              <a:gd name="connsiteY10" fmla="*/ 27432 h 27432"/>
              <a:gd name="connsiteX11" fmla="*/ 2790081 w 4882642"/>
              <a:gd name="connsiteY11" fmla="*/ 27432 h 27432"/>
              <a:gd name="connsiteX12" fmla="*/ 2141387 w 4882642"/>
              <a:gd name="connsiteY12" fmla="*/ 27432 h 27432"/>
              <a:gd name="connsiteX13" fmla="*/ 1590346 w 4882642"/>
              <a:gd name="connsiteY13" fmla="*/ 27432 h 27432"/>
              <a:gd name="connsiteX14" fmla="*/ 844000 w 4882642"/>
              <a:gd name="connsiteY14" fmla="*/ 27432 h 27432"/>
              <a:gd name="connsiteX15" fmla="*/ 0 w 4882642"/>
              <a:gd name="connsiteY15" fmla="*/ 27432 h 27432"/>
              <a:gd name="connsiteX16" fmla="*/ 0 w 4882642"/>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82642" h="27432" fill="none" extrusionOk="0">
                <a:moveTo>
                  <a:pt x="0" y="0"/>
                </a:moveTo>
                <a:cubicBezTo>
                  <a:pt x="283896" y="15806"/>
                  <a:pt x="476914" y="-5705"/>
                  <a:pt x="648694" y="0"/>
                </a:cubicBezTo>
                <a:cubicBezTo>
                  <a:pt x="820474" y="5705"/>
                  <a:pt x="992491" y="-2560"/>
                  <a:pt x="1199735" y="0"/>
                </a:cubicBezTo>
                <a:cubicBezTo>
                  <a:pt x="1406979" y="2560"/>
                  <a:pt x="1535106" y="-12373"/>
                  <a:pt x="1799602" y="0"/>
                </a:cubicBezTo>
                <a:cubicBezTo>
                  <a:pt x="2064098" y="12373"/>
                  <a:pt x="2220857" y="34016"/>
                  <a:pt x="2545949" y="0"/>
                </a:cubicBezTo>
                <a:cubicBezTo>
                  <a:pt x="2871041" y="-34016"/>
                  <a:pt x="2930967" y="-6551"/>
                  <a:pt x="3194643" y="0"/>
                </a:cubicBezTo>
                <a:cubicBezTo>
                  <a:pt x="3458319" y="6551"/>
                  <a:pt x="3590719" y="-27970"/>
                  <a:pt x="3794510" y="0"/>
                </a:cubicBezTo>
                <a:cubicBezTo>
                  <a:pt x="3998301" y="27970"/>
                  <a:pt x="4343090" y="-39667"/>
                  <a:pt x="4882642" y="0"/>
                </a:cubicBezTo>
                <a:cubicBezTo>
                  <a:pt x="4881669" y="8304"/>
                  <a:pt x="4882164" y="21512"/>
                  <a:pt x="4882642" y="27432"/>
                </a:cubicBezTo>
                <a:cubicBezTo>
                  <a:pt x="4608564" y="7308"/>
                  <a:pt x="4394312" y="56256"/>
                  <a:pt x="4185122" y="27432"/>
                </a:cubicBezTo>
                <a:cubicBezTo>
                  <a:pt x="3975932" y="-1392"/>
                  <a:pt x="3827783" y="51583"/>
                  <a:pt x="3585254" y="27432"/>
                </a:cubicBezTo>
                <a:cubicBezTo>
                  <a:pt x="3342725" y="3281"/>
                  <a:pt x="3165015" y="17373"/>
                  <a:pt x="2790081" y="27432"/>
                </a:cubicBezTo>
                <a:cubicBezTo>
                  <a:pt x="2415147" y="37491"/>
                  <a:pt x="2453830" y="6816"/>
                  <a:pt x="2141387" y="27432"/>
                </a:cubicBezTo>
                <a:cubicBezTo>
                  <a:pt x="1828944" y="48048"/>
                  <a:pt x="1774219" y="17790"/>
                  <a:pt x="1590346" y="27432"/>
                </a:cubicBezTo>
                <a:cubicBezTo>
                  <a:pt x="1406473" y="37074"/>
                  <a:pt x="1200327" y="18527"/>
                  <a:pt x="844000" y="27432"/>
                </a:cubicBezTo>
                <a:cubicBezTo>
                  <a:pt x="487673" y="36337"/>
                  <a:pt x="322314" y="2648"/>
                  <a:pt x="0" y="27432"/>
                </a:cubicBezTo>
                <a:cubicBezTo>
                  <a:pt x="-1048" y="14992"/>
                  <a:pt x="-1120" y="7447"/>
                  <a:pt x="0" y="0"/>
                </a:cubicBezTo>
                <a:close/>
              </a:path>
              <a:path w="4882642" h="27432" stroke="0" extrusionOk="0">
                <a:moveTo>
                  <a:pt x="0" y="0"/>
                </a:moveTo>
                <a:cubicBezTo>
                  <a:pt x="238803" y="9040"/>
                  <a:pt x="494861" y="-4831"/>
                  <a:pt x="648694" y="0"/>
                </a:cubicBezTo>
                <a:cubicBezTo>
                  <a:pt x="802527" y="4831"/>
                  <a:pt x="991643" y="12575"/>
                  <a:pt x="1199735" y="0"/>
                </a:cubicBezTo>
                <a:cubicBezTo>
                  <a:pt x="1407827" y="-12575"/>
                  <a:pt x="1757315" y="9056"/>
                  <a:pt x="1994908" y="0"/>
                </a:cubicBezTo>
                <a:cubicBezTo>
                  <a:pt x="2232501" y="-9056"/>
                  <a:pt x="2370188" y="18797"/>
                  <a:pt x="2643602" y="0"/>
                </a:cubicBezTo>
                <a:cubicBezTo>
                  <a:pt x="2917016" y="-18797"/>
                  <a:pt x="3036387" y="10091"/>
                  <a:pt x="3292296" y="0"/>
                </a:cubicBezTo>
                <a:cubicBezTo>
                  <a:pt x="3548205" y="-10091"/>
                  <a:pt x="3892824" y="6516"/>
                  <a:pt x="4087469" y="0"/>
                </a:cubicBezTo>
                <a:cubicBezTo>
                  <a:pt x="4282114" y="-6516"/>
                  <a:pt x="4487997" y="-16222"/>
                  <a:pt x="4882642" y="0"/>
                </a:cubicBezTo>
                <a:cubicBezTo>
                  <a:pt x="4883127" y="9333"/>
                  <a:pt x="4883920" y="19699"/>
                  <a:pt x="4882642" y="27432"/>
                </a:cubicBezTo>
                <a:cubicBezTo>
                  <a:pt x="4665479" y="53358"/>
                  <a:pt x="4455363" y="34051"/>
                  <a:pt x="4282775" y="27432"/>
                </a:cubicBezTo>
                <a:cubicBezTo>
                  <a:pt x="4110187" y="20813"/>
                  <a:pt x="3781952" y="37808"/>
                  <a:pt x="3585254" y="27432"/>
                </a:cubicBezTo>
                <a:cubicBezTo>
                  <a:pt x="3388556" y="17056"/>
                  <a:pt x="3084641" y="41802"/>
                  <a:pt x="2887734" y="27432"/>
                </a:cubicBezTo>
                <a:cubicBezTo>
                  <a:pt x="2690827" y="13062"/>
                  <a:pt x="2491613" y="5294"/>
                  <a:pt x="2239040" y="27432"/>
                </a:cubicBezTo>
                <a:cubicBezTo>
                  <a:pt x="1986467" y="49570"/>
                  <a:pt x="1795483" y="63015"/>
                  <a:pt x="1443867" y="27432"/>
                </a:cubicBezTo>
                <a:cubicBezTo>
                  <a:pt x="1092251" y="-8151"/>
                  <a:pt x="850619" y="43704"/>
                  <a:pt x="648694" y="27432"/>
                </a:cubicBezTo>
                <a:cubicBezTo>
                  <a:pt x="446769" y="11160"/>
                  <a:pt x="306471" y="26408"/>
                  <a:pt x="0" y="27432"/>
                </a:cubicBezTo>
                <a:cubicBezTo>
                  <a:pt x="211" y="18145"/>
                  <a:pt x="120" y="648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1">
            <a:extLst>
              <a:ext uri="{FF2B5EF4-FFF2-40B4-BE49-F238E27FC236}">
                <a16:creationId xmlns:a16="http://schemas.microsoft.com/office/drawing/2014/main" id="{4B6D0F52-F55F-5036-0FA5-3F83462043EC}"/>
              </a:ext>
            </a:extLst>
          </p:cNvPr>
          <p:cNvSpPr>
            <a:spLocks noChangeArrowheads="1"/>
          </p:cNvSpPr>
          <p:nvPr/>
        </p:nvSpPr>
        <p:spPr bwMode="auto">
          <a:xfrm>
            <a:off x="946404" y="3991356"/>
            <a:ext cx="7228332" cy="532180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t"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28600" eaLnBrk="1" fontAlgn="base" hangingPunct="1">
              <a:lnSpc>
                <a:spcPct val="90000"/>
              </a:lnSpc>
              <a:spcBef>
                <a:spcPct val="0"/>
              </a:spcBef>
              <a:spcAft>
                <a:spcPts val="600"/>
              </a:spcAft>
              <a:buClrTx/>
              <a:buSzTx/>
              <a:buFont typeface="Arial" panose="020B0604020202020204" pitchFamily="34" charset="0"/>
              <a:buChar char="•"/>
              <a:tabLst/>
            </a:pPr>
            <a:r>
              <a:rPr kumimoji="0" lang="en-US" altLang="en-US" sz="3300" b="0" i="0" u="none" strike="noStrike" cap="none" normalizeH="0" baseline="0">
                <a:ln>
                  <a:noFill/>
                </a:ln>
                <a:effectLst/>
                <a:latin typeface="+mn-lt"/>
              </a:rPr>
              <a:t>Please select your </a:t>
            </a:r>
            <a:r>
              <a:rPr kumimoji="0" lang="en-US" altLang="en-US" sz="3300" b="0" i="0" u="sng" strike="noStrike" cap="none" normalizeH="0" baseline="0">
                <a:ln>
                  <a:noFill/>
                </a:ln>
                <a:effectLst/>
                <a:latin typeface="+mn-lt"/>
              </a:rPr>
              <a:t>level of agreement</a:t>
            </a:r>
            <a:r>
              <a:rPr kumimoji="0" lang="en-US" altLang="en-US" sz="3300" b="0" i="0" u="none" strike="noStrike" cap="none" normalizeH="0" baseline="0">
                <a:ln>
                  <a:noFill/>
                </a:ln>
                <a:effectLst/>
                <a:latin typeface="+mn-lt"/>
              </a:rPr>
              <a:t> with the following statements.</a:t>
            </a:r>
          </a:p>
          <a:p>
            <a:pPr marL="0" marR="0" lvl="0" indent="-228600" eaLnBrk="1" fontAlgn="base" hangingPunct="1">
              <a:lnSpc>
                <a:spcPct val="90000"/>
              </a:lnSpc>
              <a:spcBef>
                <a:spcPct val="0"/>
              </a:spcBef>
              <a:spcAft>
                <a:spcPts val="600"/>
              </a:spcAft>
              <a:buClrTx/>
              <a:buSzTx/>
              <a:buFont typeface="Arial" panose="020B0604020202020204" pitchFamily="34" charset="0"/>
              <a:buChar char="•"/>
              <a:tabLst/>
            </a:pPr>
            <a:endParaRPr kumimoji="0" lang="en-US" altLang="en-US" sz="3300" b="0" i="0" u="none" strike="noStrike" cap="none" normalizeH="0" baseline="0">
              <a:ln>
                <a:noFill/>
              </a:ln>
              <a:effectLst/>
              <a:latin typeface="+mn-lt"/>
            </a:endParaRPr>
          </a:p>
        </p:txBody>
      </p:sp>
      <p:graphicFrame>
        <p:nvGraphicFramePr>
          <p:cNvPr id="4" name="Content Placeholder 3">
            <a:extLst>
              <a:ext uri="{FF2B5EF4-FFF2-40B4-BE49-F238E27FC236}">
                <a16:creationId xmlns:a16="http://schemas.microsoft.com/office/drawing/2014/main" id="{3025E9D6-203F-3A91-37B2-28617360404E}"/>
              </a:ext>
            </a:extLst>
          </p:cNvPr>
          <p:cNvGraphicFramePr>
            <a:graphicFrameLocks noGrp="1"/>
          </p:cNvGraphicFramePr>
          <p:nvPr>
            <p:ph idx="1"/>
            <p:extLst>
              <p:ext uri="{D42A27DB-BD31-4B8C-83A1-F6EECF244321}">
                <p14:modId xmlns:p14="http://schemas.microsoft.com/office/powerpoint/2010/main" val="2497279688"/>
              </p:ext>
            </p:extLst>
          </p:nvPr>
        </p:nvGraphicFramePr>
        <p:xfrm>
          <a:off x="9148572" y="3080362"/>
          <a:ext cx="8188455" cy="4126278"/>
        </p:xfrm>
        <a:graphic>
          <a:graphicData uri="http://schemas.openxmlformats.org/drawingml/2006/table">
            <a:tbl>
              <a:tblPr firstRow="1" firstCol="1" lastRow="1" lastCol="1">
                <a:noFill/>
                <a:tableStyleId>{5C22544A-7EE6-4342-B048-85BDC9FD1C3A}</a:tableStyleId>
              </a:tblPr>
              <a:tblGrid>
                <a:gridCol w="3003312">
                  <a:extLst>
                    <a:ext uri="{9D8B030D-6E8A-4147-A177-3AD203B41FA5}">
                      <a16:colId xmlns:a16="http://schemas.microsoft.com/office/drawing/2014/main" val="2024774949"/>
                    </a:ext>
                  </a:extLst>
                </a:gridCol>
                <a:gridCol w="930452">
                  <a:extLst>
                    <a:ext uri="{9D8B030D-6E8A-4147-A177-3AD203B41FA5}">
                      <a16:colId xmlns:a16="http://schemas.microsoft.com/office/drawing/2014/main" val="4213317164"/>
                    </a:ext>
                  </a:extLst>
                </a:gridCol>
                <a:gridCol w="1142583">
                  <a:extLst>
                    <a:ext uri="{9D8B030D-6E8A-4147-A177-3AD203B41FA5}">
                      <a16:colId xmlns:a16="http://schemas.microsoft.com/office/drawing/2014/main" val="2714047648"/>
                    </a:ext>
                  </a:extLst>
                </a:gridCol>
                <a:gridCol w="1142583">
                  <a:extLst>
                    <a:ext uri="{9D8B030D-6E8A-4147-A177-3AD203B41FA5}">
                      <a16:colId xmlns:a16="http://schemas.microsoft.com/office/drawing/2014/main" val="3864294707"/>
                    </a:ext>
                  </a:extLst>
                </a:gridCol>
                <a:gridCol w="1048018">
                  <a:extLst>
                    <a:ext uri="{9D8B030D-6E8A-4147-A177-3AD203B41FA5}">
                      <a16:colId xmlns:a16="http://schemas.microsoft.com/office/drawing/2014/main" val="2044535167"/>
                    </a:ext>
                  </a:extLst>
                </a:gridCol>
                <a:gridCol w="921507">
                  <a:extLst>
                    <a:ext uri="{9D8B030D-6E8A-4147-A177-3AD203B41FA5}">
                      <a16:colId xmlns:a16="http://schemas.microsoft.com/office/drawing/2014/main" val="507834182"/>
                    </a:ext>
                  </a:extLst>
                </a:gridCol>
              </a:tblGrid>
              <a:tr h="793523">
                <a:tc>
                  <a:txBody>
                    <a:bodyPr/>
                    <a:lstStyle/>
                    <a:p>
                      <a:pPr marL="0" marR="0" algn="r">
                        <a:lnSpc>
                          <a:spcPct val="115000"/>
                        </a:lnSpc>
                        <a:spcBef>
                          <a:spcPts val="0"/>
                        </a:spcBef>
                        <a:spcAft>
                          <a:spcPts val="0"/>
                        </a:spcAft>
                      </a:pPr>
                      <a:r>
                        <a:rPr lang="en-US" sz="1200" b="1">
                          <a:solidFill>
                            <a:schemeClr val="tx1">
                              <a:lumMod val="75000"/>
                              <a:lumOff val="25000"/>
                            </a:schemeClr>
                          </a:solidFill>
                          <a:effectLst/>
                        </a:rPr>
                        <a:t> </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220820" marT="73607" marB="73607" anchor="ctr">
                    <a:lnL w="12700" cmpd="sng">
                      <a:noFill/>
                      <a:prstDash val="solid"/>
                    </a:lnL>
                    <a:lnR w="12700" cmpd="sng">
                      <a:noFill/>
                      <a:prstDash val="solid"/>
                    </a:lnR>
                    <a:lnT w="12700" cmpd="sng">
                      <a:noFill/>
                      <a:prstDash val="solid"/>
                    </a:lnT>
                    <a:lnB w="9525" cap="flat" cmpd="sng" algn="ctr">
                      <a:solidFill>
                        <a:srgbClr val="D8DCDC"/>
                      </a:solidFill>
                      <a:prstDash val="solid"/>
                    </a:lnB>
                    <a:noFill/>
                  </a:tcPr>
                </a:tc>
                <a:tc>
                  <a:txBody>
                    <a:bodyPr/>
                    <a:lstStyle/>
                    <a:p>
                      <a:pPr marL="0" marR="0" algn="ctr">
                        <a:lnSpc>
                          <a:spcPct val="115000"/>
                        </a:lnSpc>
                        <a:spcBef>
                          <a:spcPts val="0"/>
                        </a:spcBef>
                        <a:spcAft>
                          <a:spcPts val="0"/>
                        </a:spcAft>
                      </a:pPr>
                      <a:r>
                        <a:rPr lang="en-US" sz="1200" b="1">
                          <a:solidFill>
                            <a:schemeClr val="tx1">
                              <a:lumMod val="75000"/>
                              <a:lumOff val="25000"/>
                            </a:schemeClr>
                          </a:solidFill>
                          <a:effectLst/>
                        </a:rPr>
                        <a:t>Strongly Disagree (1)</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36691" marT="73607" marB="73607" anchor="ctr">
                    <a:lnL w="12700" cmpd="sng">
                      <a:noFill/>
                      <a:prstDash val="solid"/>
                    </a:lnL>
                    <a:lnR w="12700" cmpd="sng">
                      <a:noFill/>
                      <a:prstDash val="solid"/>
                    </a:lnR>
                    <a:lnT w="12700" cmpd="sng">
                      <a:noFill/>
                      <a:prstDash val="solid"/>
                    </a:lnT>
                    <a:lnB w="9525" cap="flat" cmpd="sng" algn="ctr">
                      <a:solidFill>
                        <a:srgbClr val="D8DCDC"/>
                      </a:solidFill>
                      <a:prstDash val="solid"/>
                    </a:lnB>
                    <a:noFill/>
                  </a:tcPr>
                </a:tc>
                <a:tc>
                  <a:txBody>
                    <a:bodyPr/>
                    <a:lstStyle/>
                    <a:p>
                      <a:pPr marL="0" marR="0" algn="ctr">
                        <a:lnSpc>
                          <a:spcPct val="115000"/>
                        </a:lnSpc>
                        <a:spcBef>
                          <a:spcPts val="0"/>
                        </a:spcBef>
                        <a:spcAft>
                          <a:spcPts val="0"/>
                        </a:spcAft>
                      </a:pPr>
                      <a:r>
                        <a:rPr lang="en-US" sz="1200" b="1">
                          <a:solidFill>
                            <a:schemeClr val="tx1">
                              <a:lumMod val="75000"/>
                              <a:lumOff val="25000"/>
                            </a:schemeClr>
                          </a:solidFill>
                          <a:effectLst/>
                        </a:rPr>
                        <a:t>Somewhat disagree (2)</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36691" marT="73607" marB="73607" anchor="ctr">
                    <a:lnL w="12700" cmpd="sng">
                      <a:noFill/>
                      <a:prstDash val="solid"/>
                    </a:lnL>
                    <a:lnR w="12700" cmpd="sng">
                      <a:noFill/>
                      <a:prstDash val="solid"/>
                    </a:lnR>
                    <a:lnT w="12700" cmpd="sng">
                      <a:noFill/>
                      <a:prstDash val="solid"/>
                    </a:lnT>
                    <a:lnB w="9525" cap="flat" cmpd="sng" algn="ctr">
                      <a:solidFill>
                        <a:srgbClr val="D8DCDC"/>
                      </a:solidFill>
                      <a:prstDash val="solid"/>
                    </a:lnB>
                    <a:noFill/>
                  </a:tcPr>
                </a:tc>
                <a:tc>
                  <a:txBody>
                    <a:bodyPr/>
                    <a:lstStyle/>
                    <a:p>
                      <a:pPr marL="0" marR="0" algn="ctr">
                        <a:lnSpc>
                          <a:spcPct val="115000"/>
                        </a:lnSpc>
                        <a:spcBef>
                          <a:spcPts val="0"/>
                        </a:spcBef>
                        <a:spcAft>
                          <a:spcPts val="0"/>
                        </a:spcAft>
                      </a:pPr>
                      <a:r>
                        <a:rPr lang="en-US" sz="1200" b="1">
                          <a:solidFill>
                            <a:schemeClr val="tx1">
                              <a:lumMod val="75000"/>
                              <a:lumOff val="25000"/>
                            </a:schemeClr>
                          </a:solidFill>
                          <a:effectLst/>
                        </a:rPr>
                        <a:t>Neither agree nor disagree (3)</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36691" marT="73607" marB="73607" anchor="ctr">
                    <a:lnL w="12700" cmpd="sng">
                      <a:noFill/>
                      <a:prstDash val="solid"/>
                    </a:lnL>
                    <a:lnR w="12700" cmpd="sng">
                      <a:noFill/>
                      <a:prstDash val="solid"/>
                    </a:lnR>
                    <a:lnT w="12700" cmpd="sng">
                      <a:noFill/>
                      <a:prstDash val="solid"/>
                    </a:lnT>
                    <a:lnB w="9525" cap="flat" cmpd="sng" algn="ctr">
                      <a:solidFill>
                        <a:srgbClr val="D8DCDC"/>
                      </a:solidFill>
                      <a:prstDash val="solid"/>
                    </a:lnB>
                    <a:noFill/>
                  </a:tcPr>
                </a:tc>
                <a:tc>
                  <a:txBody>
                    <a:bodyPr/>
                    <a:lstStyle/>
                    <a:p>
                      <a:pPr marL="0" marR="0" algn="ctr">
                        <a:lnSpc>
                          <a:spcPct val="115000"/>
                        </a:lnSpc>
                        <a:spcBef>
                          <a:spcPts val="0"/>
                        </a:spcBef>
                        <a:spcAft>
                          <a:spcPts val="0"/>
                        </a:spcAft>
                      </a:pPr>
                      <a:r>
                        <a:rPr lang="en-US" sz="1200" b="1">
                          <a:solidFill>
                            <a:schemeClr val="tx1">
                              <a:lumMod val="75000"/>
                              <a:lumOff val="25000"/>
                            </a:schemeClr>
                          </a:solidFill>
                          <a:effectLst/>
                        </a:rPr>
                        <a:t>Somewhat agree (4)</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36691" marT="73607" marB="73607" anchor="ctr">
                    <a:lnL w="12700" cmpd="sng">
                      <a:noFill/>
                      <a:prstDash val="solid"/>
                    </a:lnL>
                    <a:lnR w="12700" cmpd="sng">
                      <a:noFill/>
                      <a:prstDash val="solid"/>
                    </a:lnR>
                    <a:lnT w="12700" cmpd="sng">
                      <a:noFill/>
                      <a:prstDash val="solid"/>
                    </a:lnT>
                    <a:lnB w="9525" cap="flat" cmpd="sng" algn="ctr">
                      <a:solidFill>
                        <a:srgbClr val="D8DCDC"/>
                      </a:solidFill>
                      <a:prstDash val="solid"/>
                    </a:lnB>
                    <a:noFill/>
                  </a:tcPr>
                </a:tc>
                <a:tc>
                  <a:txBody>
                    <a:bodyPr/>
                    <a:lstStyle/>
                    <a:p>
                      <a:pPr marL="0" marR="0" algn="ctr">
                        <a:lnSpc>
                          <a:spcPct val="115000"/>
                        </a:lnSpc>
                        <a:spcBef>
                          <a:spcPts val="0"/>
                        </a:spcBef>
                        <a:spcAft>
                          <a:spcPts val="0"/>
                        </a:spcAft>
                      </a:pPr>
                      <a:r>
                        <a:rPr lang="en-US" sz="1200" b="1">
                          <a:solidFill>
                            <a:schemeClr val="tx1">
                              <a:lumMod val="75000"/>
                              <a:lumOff val="25000"/>
                            </a:schemeClr>
                          </a:solidFill>
                          <a:effectLst/>
                        </a:rPr>
                        <a:t>Strongly agree (5)</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36691" marT="73607" marB="73607" anchor="ctr">
                    <a:lnL w="12700" cmpd="sng">
                      <a:noFill/>
                      <a:prstDash val="solid"/>
                    </a:lnL>
                    <a:lnR w="12700" cmpd="sng">
                      <a:noFill/>
                      <a:prstDash val="solid"/>
                    </a:lnR>
                    <a:lnT w="12700" cmpd="sng">
                      <a:noFill/>
                      <a:prstDash val="solid"/>
                    </a:lnT>
                    <a:lnB w="9525" cap="flat" cmpd="sng" algn="ctr">
                      <a:solidFill>
                        <a:srgbClr val="D8DCDC"/>
                      </a:solidFill>
                      <a:prstDash val="solid"/>
                    </a:lnB>
                    <a:noFill/>
                  </a:tcPr>
                </a:tc>
                <a:extLst>
                  <a:ext uri="{0D108BD9-81ED-4DB2-BD59-A6C34878D82A}">
                    <a16:rowId xmlns:a16="http://schemas.microsoft.com/office/drawing/2014/main" val="1559877938"/>
                  </a:ext>
                </a:extLst>
              </a:tr>
              <a:tr h="581903">
                <a:tc>
                  <a:txBody>
                    <a:bodyPr/>
                    <a:lstStyle/>
                    <a:p>
                      <a:pPr marL="0" marR="0" algn="r">
                        <a:lnSpc>
                          <a:spcPct val="115000"/>
                        </a:lnSpc>
                        <a:spcBef>
                          <a:spcPts val="0"/>
                        </a:spcBef>
                        <a:spcAft>
                          <a:spcPts val="0"/>
                        </a:spcAft>
                      </a:pPr>
                      <a:r>
                        <a:rPr lang="en-US" sz="1200" b="1">
                          <a:solidFill>
                            <a:schemeClr val="tx1">
                              <a:lumMod val="75000"/>
                              <a:lumOff val="25000"/>
                            </a:schemeClr>
                          </a:solidFill>
                          <a:effectLst/>
                        </a:rPr>
                        <a:t>The QUALITY of this training met my expectations. (1) </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220820" marT="73607" marB="73607" anchor="ctr">
                    <a:lnL w="12700" cmpd="sng">
                      <a:noFill/>
                      <a:prstDash val="solid"/>
                    </a:lnL>
                    <a:lnR w="9525" cap="flat" cmpd="sng" algn="ctr">
                      <a:solidFill>
                        <a:srgbClr val="D8DCDC"/>
                      </a:solidFill>
                      <a:prstDash val="solid"/>
                    </a:lnR>
                    <a:lnT w="9525" cap="flat" cmpd="sng" algn="ctr">
                      <a:solidFill>
                        <a:srgbClr val="D8DCDC"/>
                      </a:solid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C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b="1">
                          <a:solidFill>
                            <a:schemeClr val="tx1">
                              <a:lumMod val="75000"/>
                              <a:lumOff val="25000"/>
                            </a:schemeClr>
                          </a:solidFill>
                          <a:effectLst/>
                        </a:rPr>
                        <a:t> </a:t>
                      </a:r>
                      <a:endParaRPr lang="en-US" sz="1200" b="1">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CDC"/>
                      </a:solidFill>
                      <a:prstDash val="solid"/>
                    </a:lnL>
                    <a:lnR w="12700" cmpd="sng">
                      <a:noFill/>
                      <a:prstDash val="solid"/>
                    </a:lnR>
                    <a:lnT w="9525" cap="flat" cmpd="sng" algn="ctr">
                      <a:solidFill>
                        <a:srgbClr val="D8DCDC"/>
                      </a:solidFill>
                      <a:prstDash val="solid"/>
                    </a:lnT>
                    <a:lnB w="12700" cmpd="sng">
                      <a:noFill/>
                      <a:prstDash val="solid"/>
                    </a:lnB>
                    <a:noFill/>
                  </a:tcPr>
                </a:tc>
                <a:extLst>
                  <a:ext uri="{0D108BD9-81ED-4DB2-BD59-A6C34878D82A}">
                    <a16:rowId xmlns:a16="http://schemas.microsoft.com/office/drawing/2014/main" val="4201084341"/>
                  </a:ext>
                </a:extLst>
              </a:tr>
              <a:tr h="581903">
                <a:tc>
                  <a:txBody>
                    <a:bodyPr/>
                    <a:lstStyle/>
                    <a:p>
                      <a:pPr marL="0" marR="0" algn="r">
                        <a:lnSpc>
                          <a:spcPct val="115000"/>
                        </a:lnSpc>
                        <a:spcBef>
                          <a:spcPts val="0"/>
                        </a:spcBef>
                        <a:spcAft>
                          <a:spcPts val="0"/>
                        </a:spcAft>
                      </a:pPr>
                      <a:r>
                        <a:rPr lang="en-US" sz="1200" b="1">
                          <a:solidFill>
                            <a:schemeClr val="tx1">
                              <a:lumMod val="75000"/>
                              <a:lumOff val="25000"/>
                            </a:schemeClr>
                          </a:solidFill>
                          <a:effectLst/>
                        </a:rPr>
                        <a:t>The information presented in this training was USEFUL. (2) </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220820" marT="73607" marB="73607" anchor="ctr">
                    <a:lnL w="12700" cmpd="sng">
                      <a:noFill/>
                      <a:prstDash val="solid"/>
                    </a:lnL>
                    <a:lnR w="9525" cap="flat" cmpd="sng" algn="ctr">
                      <a:solidFill>
                        <a:srgbClr val="D8DCDC"/>
                      </a:solid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CDC"/>
                      </a:solidFill>
                      <a:prstDash val="solid"/>
                    </a:lnL>
                    <a:lnR w="9525" cap="flat" cmpd="sng" algn="ctr">
                      <a:solidFill>
                        <a:srgbClr val="D8DEDC"/>
                      </a:solidFill>
                      <a:prstDash val="solid"/>
                    </a:lnR>
                    <a:lnT w="9525" cap="flat" cmpd="sng" algn="ctr">
                      <a:solidFill>
                        <a:srgbClr val="D8DE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EDC"/>
                      </a:solidFill>
                      <a:prstDash val="solid"/>
                    </a:lnR>
                    <a:lnT w="9525" cap="flat" cmpd="sng" algn="ctr">
                      <a:solidFill>
                        <a:srgbClr val="D8DE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EDC"/>
                      </a:solidFill>
                      <a:prstDash val="solid"/>
                    </a:lnR>
                    <a:lnT w="9525" cap="flat" cmpd="sng" algn="ctr">
                      <a:solidFill>
                        <a:srgbClr val="D8DE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CDC"/>
                      </a:solidFill>
                      <a:prstDash val="solid"/>
                    </a:lnR>
                    <a:lnT w="9525" cap="flat" cmpd="sng" algn="ctr">
                      <a:solidFill>
                        <a:srgbClr val="D8DE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b="1">
                          <a:solidFill>
                            <a:schemeClr val="tx1">
                              <a:lumMod val="75000"/>
                              <a:lumOff val="25000"/>
                            </a:schemeClr>
                          </a:solidFill>
                          <a:effectLst/>
                        </a:rPr>
                        <a:t> </a:t>
                      </a:r>
                      <a:endParaRPr lang="en-US" sz="1200" b="1">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CDC"/>
                      </a:solid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582395851"/>
                  </a:ext>
                </a:extLst>
              </a:tr>
              <a:tr h="793523">
                <a:tc>
                  <a:txBody>
                    <a:bodyPr/>
                    <a:lstStyle/>
                    <a:p>
                      <a:pPr marL="0" marR="0" algn="r">
                        <a:lnSpc>
                          <a:spcPct val="115000"/>
                        </a:lnSpc>
                        <a:spcBef>
                          <a:spcPts val="0"/>
                        </a:spcBef>
                        <a:spcAft>
                          <a:spcPts val="0"/>
                        </a:spcAft>
                      </a:pPr>
                      <a:r>
                        <a:rPr lang="en-US" sz="1200" b="1">
                          <a:solidFill>
                            <a:schemeClr val="tx1">
                              <a:lumMod val="75000"/>
                              <a:lumOff val="25000"/>
                            </a:schemeClr>
                          </a:solidFill>
                          <a:effectLst/>
                        </a:rPr>
                        <a:t>The presenters were able to COMMUNICATE content in the training effectively. (4) </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220820" marT="73607" marB="73607" anchor="ctr">
                    <a:lnL w="12700" cmpd="sng">
                      <a:noFill/>
                      <a:prstDash val="solid"/>
                    </a:lnL>
                    <a:lnR w="9525" cap="flat" cmpd="sng" algn="ctr">
                      <a:solidFill>
                        <a:srgbClr val="D8DCDC"/>
                      </a:solidFill>
                      <a:prstDash val="solid"/>
                    </a:lnR>
                    <a:lnT w="12700" cmpd="sng">
                      <a:no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CDC"/>
                      </a:solidFill>
                      <a:prstDash val="solid"/>
                    </a:lnL>
                    <a:lnR w="9525" cap="flat" cmpd="sng" algn="ctr">
                      <a:solidFill>
                        <a:srgbClr val="D8DEDC"/>
                      </a:solidFill>
                      <a:prstDash val="solid"/>
                    </a:lnR>
                    <a:lnT w="9525" cap="flat" cmpd="sng" algn="ctr">
                      <a:solidFill>
                        <a:srgbClr val="D8DE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EDC"/>
                      </a:solidFill>
                      <a:prstDash val="solid"/>
                    </a:lnR>
                    <a:lnT w="9525" cap="flat" cmpd="sng" algn="ctr">
                      <a:solidFill>
                        <a:srgbClr val="D8DE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EDC"/>
                      </a:solidFill>
                      <a:prstDash val="solid"/>
                    </a:lnR>
                    <a:lnT w="9525" cap="flat" cmpd="sng" algn="ctr">
                      <a:solidFill>
                        <a:srgbClr val="D8DE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CDC"/>
                      </a:solidFill>
                      <a:prstDash val="solid"/>
                    </a:lnR>
                    <a:lnT w="9525" cap="flat" cmpd="sng" algn="ctr">
                      <a:solidFill>
                        <a:srgbClr val="D8DEDC"/>
                      </a:solidFill>
                      <a:prstDash val="solid"/>
                    </a:lnT>
                    <a:lnB w="9525" cap="flat" cmpd="sng" algn="ctr">
                      <a:solidFill>
                        <a:srgbClr val="D8DE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b="1">
                          <a:solidFill>
                            <a:schemeClr val="tx1">
                              <a:lumMod val="75000"/>
                              <a:lumOff val="25000"/>
                            </a:schemeClr>
                          </a:solidFill>
                          <a:effectLst/>
                        </a:rPr>
                        <a:t> </a:t>
                      </a:r>
                      <a:endParaRPr lang="en-US" sz="1200" b="1">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CDC"/>
                      </a:solid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2836418814"/>
                  </a:ext>
                </a:extLst>
              </a:tr>
              <a:tr h="793523">
                <a:tc>
                  <a:txBody>
                    <a:bodyPr/>
                    <a:lstStyle/>
                    <a:p>
                      <a:pPr marL="0" marR="0" algn="r">
                        <a:lnSpc>
                          <a:spcPct val="115000"/>
                        </a:lnSpc>
                        <a:spcBef>
                          <a:spcPts val="0"/>
                        </a:spcBef>
                        <a:spcAft>
                          <a:spcPts val="0"/>
                        </a:spcAft>
                      </a:pPr>
                      <a:r>
                        <a:rPr lang="en-US" sz="1200" b="1">
                          <a:solidFill>
                            <a:schemeClr val="tx1">
                              <a:lumMod val="75000"/>
                              <a:lumOff val="25000"/>
                            </a:schemeClr>
                          </a:solidFill>
                          <a:effectLst/>
                        </a:rPr>
                        <a:t>As a result of this training, my communication efforts are likely to be MORE SUCCESSFUL. (5) </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220820" marT="73607" marB="73607" anchor="ctr">
                    <a:lnL w="12700" cmpd="sng">
                      <a:noFill/>
                      <a:prstDash val="solid"/>
                    </a:lnL>
                    <a:lnR w="9525" cap="flat" cmpd="sng" algn="ctr">
                      <a:solidFill>
                        <a:srgbClr val="D8DCDC"/>
                      </a:solidFill>
                      <a:prstDash val="solid"/>
                    </a:lnR>
                    <a:lnT w="12700" cmpd="sng">
                      <a:noFill/>
                      <a:prstDash val="solid"/>
                    </a:lnT>
                    <a:lnB w="9525" cap="flat" cmpd="sng" algn="ctr">
                      <a:solidFill>
                        <a:srgbClr val="D8DC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CDC"/>
                      </a:solidFill>
                      <a:prstDash val="solid"/>
                    </a:lnL>
                    <a:lnR w="9525" cap="flat" cmpd="sng" algn="ctr">
                      <a:solidFill>
                        <a:srgbClr val="D8DEDC"/>
                      </a:solidFill>
                      <a:prstDash val="solid"/>
                    </a:lnR>
                    <a:lnT w="9525" cap="flat" cmpd="sng" algn="ctr">
                      <a:solidFill>
                        <a:srgbClr val="D8DEDC"/>
                      </a:solidFill>
                      <a:prstDash val="solid"/>
                    </a:lnT>
                    <a:lnB w="9525" cap="flat" cmpd="sng" algn="ctr">
                      <a:solidFill>
                        <a:srgbClr val="D8DC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EDC"/>
                      </a:solidFill>
                      <a:prstDash val="solid"/>
                    </a:lnR>
                    <a:lnT w="9525" cap="flat" cmpd="sng" algn="ctr">
                      <a:solidFill>
                        <a:srgbClr val="D8DEDC"/>
                      </a:solidFill>
                      <a:prstDash val="solid"/>
                    </a:lnT>
                    <a:lnB w="9525" cap="flat" cmpd="sng" algn="ctr">
                      <a:solidFill>
                        <a:srgbClr val="D8DC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EDC"/>
                      </a:solidFill>
                      <a:prstDash val="solid"/>
                    </a:lnR>
                    <a:lnT w="9525" cap="flat" cmpd="sng" algn="ctr">
                      <a:solidFill>
                        <a:srgbClr val="D8DEDC"/>
                      </a:solidFill>
                      <a:prstDash val="solid"/>
                    </a:lnT>
                    <a:lnB w="9525" cap="flat" cmpd="sng" algn="ctr">
                      <a:solidFill>
                        <a:srgbClr val="D8DC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a:solidFill>
                            <a:schemeClr val="tx1">
                              <a:lumMod val="75000"/>
                              <a:lumOff val="25000"/>
                            </a:schemeClr>
                          </a:solidFill>
                          <a:effectLst/>
                        </a:rPr>
                        <a:t> </a:t>
                      </a:r>
                      <a:endParaRPr lang="en-US" sz="1200">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EDC"/>
                      </a:solidFill>
                      <a:prstDash val="solid"/>
                    </a:lnL>
                    <a:lnR w="9525" cap="flat" cmpd="sng" algn="ctr">
                      <a:solidFill>
                        <a:srgbClr val="D8DCDC"/>
                      </a:solidFill>
                      <a:prstDash val="solid"/>
                    </a:lnR>
                    <a:lnT w="9525" cap="flat" cmpd="sng" algn="ctr">
                      <a:solidFill>
                        <a:srgbClr val="D8DEDC"/>
                      </a:solidFill>
                      <a:prstDash val="solid"/>
                    </a:lnT>
                    <a:lnB w="9525" cap="flat" cmpd="sng" algn="ctr">
                      <a:solidFill>
                        <a:srgbClr val="D8DCDC"/>
                      </a:solid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b="1">
                          <a:solidFill>
                            <a:schemeClr val="tx1">
                              <a:lumMod val="75000"/>
                              <a:lumOff val="25000"/>
                            </a:schemeClr>
                          </a:solidFill>
                          <a:effectLst/>
                        </a:rPr>
                        <a:t> </a:t>
                      </a:r>
                      <a:endParaRPr lang="en-US" sz="1200" b="1">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9525" cap="flat" cmpd="sng" algn="ctr">
                      <a:solidFill>
                        <a:srgbClr val="D8DCDC"/>
                      </a:solidFill>
                      <a:prstDash val="solid"/>
                    </a:lnL>
                    <a:lnR w="12700" cmpd="sng">
                      <a:noFill/>
                      <a:prstDash val="solid"/>
                    </a:lnR>
                    <a:lnT w="12700" cmpd="sng">
                      <a:noFill/>
                      <a:prstDash val="solid"/>
                    </a:lnT>
                    <a:lnB w="9525" cap="flat" cmpd="sng" algn="ctr">
                      <a:solidFill>
                        <a:srgbClr val="D8DCDC"/>
                      </a:solidFill>
                      <a:prstDash val="solid"/>
                    </a:lnB>
                    <a:noFill/>
                  </a:tcPr>
                </a:tc>
                <a:extLst>
                  <a:ext uri="{0D108BD9-81ED-4DB2-BD59-A6C34878D82A}">
                    <a16:rowId xmlns:a16="http://schemas.microsoft.com/office/drawing/2014/main" val="3358919719"/>
                  </a:ext>
                </a:extLst>
              </a:tr>
              <a:tr h="581903">
                <a:tc>
                  <a:txBody>
                    <a:bodyPr/>
                    <a:lstStyle/>
                    <a:p>
                      <a:pPr marL="0" marR="0" algn="r">
                        <a:lnSpc>
                          <a:spcPct val="115000"/>
                        </a:lnSpc>
                        <a:spcBef>
                          <a:spcPts val="0"/>
                        </a:spcBef>
                        <a:spcAft>
                          <a:spcPts val="0"/>
                        </a:spcAft>
                      </a:pPr>
                      <a:r>
                        <a:rPr lang="en-US" sz="1200" b="1">
                          <a:solidFill>
                            <a:schemeClr val="tx1">
                              <a:lumMod val="75000"/>
                              <a:lumOff val="25000"/>
                            </a:schemeClr>
                          </a:solidFill>
                          <a:effectLst/>
                        </a:rPr>
                        <a:t>I would RECOMMEND this training to others. (7) </a:t>
                      </a:r>
                      <a:endParaRPr lang="en-US" sz="1200" b="1">
                        <a:solidFill>
                          <a:schemeClr val="tx1">
                            <a:lumMod val="75000"/>
                            <a:lumOff val="25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7214" marR="220820" marT="73607" marB="73607" anchor="ctr">
                    <a:lnL w="12700" cmpd="sng">
                      <a:noFill/>
                      <a:prstDash val="solid"/>
                    </a:lnL>
                    <a:lnR w="12700" cmpd="sng">
                      <a:noFill/>
                      <a:prstDash val="solid"/>
                    </a:lnR>
                    <a:lnT w="9525" cap="flat" cmpd="sng" algn="ctr">
                      <a:solidFill>
                        <a:srgbClr val="D8DCDC"/>
                      </a:solid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b="1">
                          <a:solidFill>
                            <a:schemeClr val="tx1">
                              <a:lumMod val="75000"/>
                              <a:lumOff val="25000"/>
                            </a:schemeClr>
                          </a:solidFill>
                          <a:effectLst/>
                        </a:rPr>
                        <a:t> </a:t>
                      </a:r>
                      <a:endParaRPr lang="en-US" sz="1200" b="1">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12700" cmpd="sng">
                      <a:noFill/>
                      <a:prstDash val="solid"/>
                    </a:lnL>
                    <a:lnR w="12700" cmpd="sng">
                      <a:noFill/>
                      <a:prstDash val="solid"/>
                    </a:lnR>
                    <a:lnT w="9525" cap="flat" cmpd="sng" algn="ctr">
                      <a:solidFill>
                        <a:srgbClr val="D8DCDC"/>
                      </a:solid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b="1">
                          <a:solidFill>
                            <a:schemeClr val="tx1">
                              <a:lumMod val="75000"/>
                              <a:lumOff val="25000"/>
                            </a:schemeClr>
                          </a:solidFill>
                          <a:effectLst/>
                        </a:rPr>
                        <a:t> </a:t>
                      </a:r>
                      <a:endParaRPr lang="en-US" sz="1200" b="1">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12700" cmpd="sng">
                      <a:noFill/>
                      <a:prstDash val="solid"/>
                    </a:lnL>
                    <a:lnR w="12700" cmpd="sng">
                      <a:noFill/>
                      <a:prstDash val="solid"/>
                    </a:lnR>
                    <a:lnT w="9525" cap="flat" cmpd="sng" algn="ctr">
                      <a:solidFill>
                        <a:srgbClr val="D8DCDC"/>
                      </a:solid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b="1">
                          <a:solidFill>
                            <a:schemeClr val="tx1">
                              <a:lumMod val="75000"/>
                              <a:lumOff val="25000"/>
                            </a:schemeClr>
                          </a:solidFill>
                          <a:effectLst/>
                        </a:rPr>
                        <a:t> </a:t>
                      </a:r>
                      <a:endParaRPr lang="en-US" sz="1200" b="1">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12700" cmpd="sng">
                      <a:noFill/>
                      <a:prstDash val="solid"/>
                    </a:lnL>
                    <a:lnR w="12700" cmpd="sng">
                      <a:noFill/>
                      <a:prstDash val="solid"/>
                    </a:lnR>
                    <a:lnT w="9525" cap="flat" cmpd="sng" algn="ctr">
                      <a:solidFill>
                        <a:srgbClr val="D8DCDC"/>
                      </a:solid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b="1">
                          <a:solidFill>
                            <a:schemeClr val="tx1">
                              <a:lumMod val="75000"/>
                              <a:lumOff val="25000"/>
                            </a:schemeClr>
                          </a:solidFill>
                          <a:effectLst/>
                        </a:rPr>
                        <a:t> </a:t>
                      </a:r>
                      <a:endParaRPr lang="en-US" sz="1200" b="1">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12700" cmpd="sng">
                      <a:noFill/>
                      <a:prstDash val="solid"/>
                    </a:lnL>
                    <a:lnR w="12700" cmpd="sng">
                      <a:noFill/>
                      <a:prstDash val="solid"/>
                    </a:lnR>
                    <a:lnT w="9525" cap="flat" cmpd="sng" algn="ctr">
                      <a:solidFill>
                        <a:srgbClr val="D8DCDC"/>
                      </a:solidFill>
                      <a:prstDash val="solid"/>
                    </a:lnT>
                    <a:lnB w="12700" cmpd="sng">
                      <a:noFill/>
                      <a:prstDash val="solid"/>
                    </a:lnB>
                    <a:no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200" b="1">
                          <a:solidFill>
                            <a:schemeClr val="tx1">
                              <a:lumMod val="75000"/>
                              <a:lumOff val="25000"/>
                            </a:schemeClr>
                          </a:solidFill>
                          <a:effectLst/>
                        </a:rPr>
                        <a:t> </a:t>
                      </a:r>
                      <a:endParaRPr lang="en-US" sz="1200" b="1">
                        <a:solidFill>
                          <a:schemeClr val="tx1">
                            <a:lumMod val="75000"/>
                            <a:lumOff val="25000"/>
                          </a:schemeClr>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47214" marR="36691" marT="73607" marB="73607" anchor="ctr">
                    <a:lnL w="12700" cmpd="sng">
                      <a:noFill/>
                      <a:prstDash val="solid"/>
                    </a:lnL>
                    <a:lnR w="12700" cmpd="sng">
                      <a:noFill/>
                      <a:prstDash val="solid"/>
                    </a:lnR>
                    <a:lnT w="9525" cap="flat" cmpd="sng" algn="ctr">
                      <a:solidFill>
                        <a:srgbClr val="D8DCDC"/>
                      </a:solidFill>
                      <a:prstDash val="solid"/>
                    </a:lnT>
                    <a:lnB w="12700" cmpd="sng">
                      <a:noFill/>
                      <a:prstDash val="solid"/>
                    </a:lnB>
                    <a:noFill/>
                  </a:tcPr>
                </a:tc>
                <a:extLst>
                  <a:ext uri="{0D108BD9-81ED-4DB2-BD59-A6C34878D82A}">
                    <a16:rowId xmlns:a16="http://schemas.microsoft.com/office/drawing/2014/main" val="227350472"/>
                  </a:ext>
                </a:extLst>
              </a:tr>
            </a:tbl>
          </a:graphicData>
        </a:graphic>
      </p:graphicFrame>
    </p:spTree>
    <p:extLst>
      <p:ext uri="{BB962C8B-B14F-4D97-AF65-F5344CB8AC3E}">
        <p14:creationId xmlns:p14="http://schemas.microsoft.com/office/powerpoint/2010/main" val="17880420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288C6B4-AFC3-407F-A595-EFFD38D4CC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Freeform: Shape 11">
            <a:extLst>
              <a:ext uri="{FF2B5EF4-FFF2-40B4-BE49-F238E27FC236}">
                <a16:creationId xmlns:a16="http://schemas.microsoft.com/office/drawing/2014/main" id="{CF236821-17FE-429B-8D2C-08E13A64EA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683509" cy="10287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C0BDBCD2-E081-43AB-9119-C55465E59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669793" cy="10287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3166829-987D-2595-FCE1-240F665F5B6C}"/>
              </a:ext>
            </a:extLst>
          </p:cNvPr>
          <p:cNvSpPr>
            <a:spLocks noGrp="1"/>
          </p:cNvSpPr>
          <p:nvPr>
            <p:ph type="title"/>
          </p:nvPr>
        </p:nvSpPr>
        <p:spPr>
          <a:xfrm>
            <a:off x="556641" y="1741932"/>
            <a:ext cx="5157216" cy="1858518"/>
          </a:xfrm>
        </p:spPr>
        <p:txBody>
          <a:bodyPr vert="horz" lIns="91440" tIns="45720" rIns="91440" bIns="45720" rtlCol="0" anchor="ctr">
            <a:normAutofit/>
          </a:bodyPr>
          <a:lstStyle/>
          <a:p>
            <a:pPr algn="l">
              <a:lnSpc>
                <a:spcPct val="90000"/>
              </a:lnSpc>
            </a:pPr>
            <a:r>
              <a:rPr lang="en-US" sz="4200" kern="1200" dirty="0">
                <a:solidFill>
                  <a:schemeClr val="tx1"/>
                </a:solidFill>
                <a:latin typeface="+mj-lt"/>
                <a:ea typeface="+mj-ea"/>
                <a:cs typeface="+mj-cs"/>
              </a:rPr>
              <a:t>Survey Question Block 13 </a:t>
            </a:r>
          </a:p>
        </p:txBody>
      </p:sp>
      <p:sp>
        <p:nvSpPr>
          <p:cNvPr id="16" name="Rectangle 15">
            <a:extLst>
              <a:ext uri="{FF2B5EF4-FFF2-40B4-BE49-F238E27FC236}">
                <a16:creationId xmlns:a16="http://schemas.microsoft.com/office/drawing/2014/main" id="{98E79BE4-34FE-485A-98A5-92CE8F7C4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39819"/>
            <a:ext cx="192024" cy="9808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7">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3839" y="3665220"/>
            <a:ext cx="5074920" cy="27432"/>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1">
            <a:extLst>
              <a:ext uri="{FF2B5EF4-FFF2-40B4-BE49-F238E27FC236}">
                <a16:creationId xmlns:a16="http://schemas.microsoft.com/office/drawing/2014/main" id="{6F3BDC33-059D-09DD-F8D5-31F93BE8422E}"/>
              </a:ext>
            </a:extLst>
          </p:cNvPr>
          <p:cNvSpPr>
            <a:spLocks noChangeArrowheads="1"/>
          </p:cNvSpPr>
          <p:nvPr/>
        </p:nvSpPr>
        <p:spPr bwMode="auto">
          <a:xfrm>
            <a:off x="556641" y="4077081"/>
            <a:ext cx="5158359" cy="481088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t"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28600" eaLnBrk="1" fontAlgn="base" hangingPunct="1">
              <a:lnSpc>
                <a:spcPct val="90000"/>
              </a:lnSpc>
              <a:spcBef>
                <a:spcPct val="0"/>
              </a:spcBef>
              <a:spcAft>
                <a:spcPts val="600"/>
              </a:spcAft>
              <a:buClrTx/>
              <a:buSzTx/>
              <a:buFont typeface="Arial" panose="020B0604020202020204" pitchFamily="34" charset="0"/>
              <a:buChar char="•"/>
              <a:tabLst/>
            </a:pPr>
            <a:r>
              <a:rPr kumimoji="0" lang="en-US" altLang="en-US" sz="2600" b="0" i="0" u="none" strike="noStrike" cap="none" normalizeH="0" baseline="0">
                <a:ln>
                  <a:noFill/>
                </a:ln>
                <a:effectLst/>
                <a:latin typeface="+mn-lt"/>
              </a:rPr>
              <a:t>Select the response that indicates your </a:t>
            </a:r>
            <a:r>
              <a:rPr kumimoji="0" lang="en-US" altLang="en-US" sz="2600" b="0" i="0" u="sng" strike="noStrike" cap="none" normalizeH="0" baseline="0">
                <a:ln>
                  <a:noFill/>
                </a:ln>
                <a:effectLst/>
                <a:latin typeface="+mn-lt"/>
              </a:rPr>
              <a:t>level of confidence</a:t>
            </a:r>
            <a:r>
              <a:rPr kumimoji="0" lang="en-US" altLang="en-US" sz="2600" b="0" i="0" u="none" strike="noStrike" cap="none" normalizeH="0" baseline="0">
                <a:ln>
                  <a:noFill/>
                </a:ln>
                <a:effectLst/>
                <a:latin typeface="+mn-lt"/>
              </a:rPr>
              <a:t> in being able to use the following skills taught in today's workshop:</a:t>
            </a:r>
          </a:p>
        </p:txBody>
      </p:sp>
      <p:graphicFrame>
        <p:nvGraphicFramePr>
          <p:cNvPr id="4" name="Content Placeholder 3">
            <a:extLst>
              <a:ext uri="{FF2B5EF4-FFF2-40B4-BE49-F238E27FC236}">
                <a16:creationId xmlns:a16="http://schemas.microsoft.com/office/drawing/2014/main" id="{8DFD35B7-B38E-A385-E2CE-B79626435480}"/>
              </a:ext>
            </a:extLst>
          </p:cNvPr>
          <p:cNvGraphicFramePr>
            <a:graphicFrameLocks noGrp="1"/>
          </p:cNvGraphicFramePr>
          <p:nvPr>
            <p:ph idx="1"/>
            <p:extLst>
              <p:ext uri="{D42A27DB-BD31-4B8C-83A1-F6EECF244321}">
                <p14:modId xmlns:p14="http://schemas.microsoft.com/office/powerpoint/2010/main" val="1672250155"/>
              </p:ext>
            </p:extLst>
          </p:nvPr>
        </p:nvGraphicFramePr>
        <p:xfrm>
          <a:off x="7351776" y="1496850"/>
          <a:ext cx="10383014" cy="7444178"/>
        </p:xfrm>
        <a:graphic>
          <a:graphicData uri="http://schemas.openxmlformats.org/drawingml/2006/table">
            <a:tbl>
              <a:tblPr firstRow="1" firstCol="1" lastRow="1" lastCol="1">
                <a:solidFill>
                  <a:srgbClr val="F2F2F2">
                    <a:alpha val="45098"/>
                  </a:srgbClr>
                </a:solidFill>
                <a:tableStyleId>{5C22544A-7EE6-4342-B048-85BDC9FD1C3A}</a:tableStyleId>
              </a:tblPr>
              <a:tblGrid>
                <a:gridCol w="2305806">
                  <a:extLst>
                    <a:ext uri="{9D8B030D-6E8A-4147-A177-3AD203B41FA5}">
                      <a16:colId xmlns:a16="http://schemas.microsoft.com/office/drawing/2014/main" val="1085057085"/>
                    </a:ext>
                  </a:extLst>
                </a:gridCol>
                <a:gridCol w="1570530">
                  <a:extLst>
                    <a:ext uri="{9D8B030D-6E8A-4147-A177-3AD203B41FA5}">
                      <a16:colId xmlns:a16="http://schemas.microsoft.com/office/drawing/2014/main" val="3201673238"/>
                    </a:ext>
                  </a:extLst>
                </a:gridCol>
                <a:gridCol w="1570530">
                  <a:extLst>
                    <a:ext uri="{9D8B030D-6E8A-4147-A177-3AD203B41FA5}">
                      <a16:colId xmlns:a16="http://schemas.microsoft.com/office/drawing/2014/main" val="1492294024"/>
                    </a:ext>
                  </a:extLst>
                </a:gridCol>
                <a:gridCol w="1696684">
                  <a:extLst>
                    <a:ext uri="{9D8B030D-6E8A-4147-A177-3AD203B41FA5}">
                      <a16:colId xmlns:a16="http://schemas.microsoft.com/office/drawing/2014/main" val="582864593"/>
                    </a:ext>
                  </a:extLst>
                </a:gridCol>
                <a:gridCol w="1570530">
                  <a:extLst>
                    <a:ext uri="{9D8B030D-6E8A-4147-A177-3AD203B41FA5}">
                      <a16:colId xmlns:a16="http://schemas.microsoft.com/office/drawing/2014/main" val="1660568453"/>
                    </a:ext>
                  </a:extLst>
                </a:gridCol>
                <a:gridCol w="1668934">
                  <a:extLst>
                    <a:ext uri="{9D8B030D-6E8A-4147-A177-3AD203B41FA5}">
                      <a16:colId xmlns:a16="http://schemas.microsoft.com/office/drawing/2014/main" val="1942419759"/>
                    </a:ext>
                  </a:extLst>
                </a:gridCol>
              </a:tblGrid>
              <a:tr h="1419874">
                <a:tc>
                  <a:txBody>
                    <a:bodyPr/>
                    <a:lstStyle/>
                    <a:p>
                      <a:pPr marL="0" marR="0" algn="ctr">
                        <a:lnSpc>
                          <a:spcPct val="115000"/>
                        </a:lnSpc>
                        <a:spcBef>
                          <a:spcPts val="0"/>
                        </a:spcBef>
                        <a:spcAft>
                          <a:spcPts val="0"/>
                        </a:spcAft>
                      </a:pPr>
                      <a:r>
                        <a:rPr lang="en-US" sz="2200" b="0" cap="none" spc="0">
                          <a:solidFill>
                            <a:schemeClr val="bg1"/>
                          </a:solidFill>
                          <a:effectLst/>
                        </a:rPr>
                        <a:t> </a:t>
                      </a:r>
                      <a:endParaRPr lang="en-US" sz="2200" b="0" cap="none" spc="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13165" marR="113165" marT="141702" marB="113165" anchor="ctr">
                    <a:lnL w="12700" cmpd="sng">
                      <a:noFill/>
                    </a:lnL>
                    <a:lnR w="12700" cmpd="sng">
                      <a:noFill/>
                    </a:lnR>
                    <a:lnT w="19050" cap="flat" cmpd="sng" algn="ctr">
                      <a:noFill/>
                      <a:prstDash val="solid"/>
                    </a:lnT>
                    <a:lnB w="38100" cmpd="sng">
                      <a:noFill/>
                    </a:lnB>
                    <a:solidFill>
                      <a:schemeClr val="tx1"/>
                    </a:solidFill>
                  </a:tcPr>
                </a:tc>
                <a:tc>
                  <a:txBody>
                    <a:bodyPr/>
                    <a:lstStyle/>
                    <a:p>
                      <a:pPr marL="0" marR="0" algn="ctr">
                        <a:lnSpc>
                          <a:spcPct val="115000"/>
                        </a:lnSpc>
                        <a:spcBef>
                          <a:spcPts val="0"/>
                        </a:spcBef>
                        <a:spcAft>
                          <a:spcPts val="0"/>
                        </a:spcAft>
                      </a:pPr>
                      <a:r>
                        <a:rPr lang="en-US" sz="2200" b="0" cap="none" spc="0">
                          <a:solidFill>
                            <a:schemeClr val="bg1"/>
                          </a:solidFill>
                          <a:effectLst/>
                        </a:rPr>
                        <a:t>Not confident at all (1)</a:t>
                      </a:r>
                      <a:endParaRPr lang="en-US" sz="2200" b="0" cap="none" spc="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13165" marR="113165" marT="141702" marB="113165" anchor="ctr">
                    <a:lnL w="12700" cmpd="sng">
                      <a:noFill/>
                    </a:lnL>
                    <a:lnR w="12700" cmpd="sng">
                      <a:noFill/>
                    </a:lnR>
                    <a:lnT w="19050" cap="flat" cmpd="sng" algn="ctr">
                      <a:noFill/>
                      <a:prstDash val="solid"/>
                    </a:lnT>
                    <a:lnB w="38100" cmpd="sng">
                      <a:noFill/>
                    </a:lnB>
                    <a:solidFill>
                      <a:schemeClr val="tx1"/>
                    </a:solidFill>
                  </a:tcPr>
                </a:tc>
                <a:tc>
                  <a:txBody>
                    <a:bodyPr/>
                    <a:lstStyle/>
                    <a:p>
                      <a:pPr marL="0" marR="0" algn="ctr">
                        <a:lnSpc>
                          <a:spcPct val="115000"/>
                        </a:lnSpc>
                        <a:spcBef>
                          <a:spcPts val="0"/>
                        </a:spcBef>
                        <a:spcAft>
                          <a:spcPts val="0"/>
                        </a:spcAft>
                      </a:pPr>
                      <a:r>
                        <a:rPr lang="en-US" sz="2200" b="0" cap="none" spc="0">
                          <a:solidFill>
                            <a:schemeClr val="bg1"/>
                          </a:solidFill>
                          <a:effectLst/>
                        </a:rPr>
                        <a:t>Slightly confident (2)</a:t>
                      </a:r>
                      <a:endParaRPr lang="en-US" sz="2200" b="0" cap="none" spc="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13165" marR="113165" marT="141702" marB="113165" anchor="ctr">
                    <a:lnL w="12700" cmpd="sng">
                      <a:noFill/>
                    </a:lnL>
                    <a:lnR w="12700" cmpd="sng">
                      <a:noFill/>
                    </a:lnR>
                    <a:lnT w="19050" cap="flat" cmpd="sng" algn="ctr">
                      <a:noFill/>
                      <a:prstDash val="solid"/>
                    </a:lnT>
                    <a:lnB w="38100" cmpd="sng">
                      <a:noFill/>
                    </a:lnB>
                    <a:solidFill>
                      <a:schemeClr val="tx1"/>
                    </a:solidFill>
                  </a:tcPr>
                </a:tc>
                <a:tc>
                  <a:txBody>
                    <a:bodyPr/>
                    <a:lstStyle/>
                    <a:p>
                      <a:pPr marL="0" marR="0" algn="ctr">
                        <a:lnSpc>
                          <a:spcPct val="115000"/>
                        </a:lnSpc>
                        <a:spcBef>
                          <a:spcPts val="0"/>
                        </a:spcBef>
                        <a:spcAft>
                          <a:spcPts val="0"/>
                        </a:spcAft>
                      </a:pPr>
                      <a:r>
                        <a:rPr lang="en-US" sz="2200" b="0" cap="none" spc="0">
                          <a:solidFill>
                            <a:schemeClr val="bg1"/>
                          </a:solidFill>
                          <a:effectLst/>
                        </a:rPr>
                        <a:t>Moderately confident (3)</a:t>
                      </a:r>
                      <a:endParaRPr lang="en-US" sz="2200" b="0" cap="none" spc="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13165" marR="113165" marT="141702" marB="113165" anchor="ctr">
                    <a:lnL w="12700" cmpd="sng">
                      <a:noFill/>
                    </a:lnL>
                    <a:lnR w="12700" cmpd="sng">
                      <a:noFill/>
                    </a:lnR>
                    <a:lnT w="19050" cap="flat" cmpd="sng" algn="ctr">
                      <a:noFill/>
                      <a:prstDash val="solid"/>
                    </a:lnT>
                    <a:lnB w="38100" cmpd="sng">
                      <a:noFill/>
                    </a:lnB>
                    <a:solidFill>
                      <a:schemeClr val="tx1"/>
                    </a:solidFill>
                  </a:tcPr>
                </a:tc>
                <a:tc>
                  <a:txBody>
                    <a:bodyPr/>
                    <a:lstStyle/>
                    <a:p>
                      <a:pPr marL="0" marR="0" algn="ctr">
                        <a:lnSpc>
                          <a:spcPct val="115000"/>
                        </a:lnSpc>
                        <a:spcBef>
                          <a:spcPts val="0"/>
                        </a:spcBef>
                        <a:spcAft>
                          <a:spcPts val="0"/>
                        </a:spcAft>
                      </a:pPr>
                      <a:r>
                        <a:rPr lang="en-US" sz="2200" b="0" cap="none" spc="0">
                          <a:solidFill>
                            <a:schemeClr val="bg1"/>
                          </a:solidFill>
                          <a:effectLst/>
                        </a:rPr>
                        <a:t>Highly confident (4)</a:t>
                      </a:r>
                      <a:endParaRPr lang="en-US" sz="2200" b="0" cap="none" spc="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13165" marR="113165" marT="141702" marB="113165" anchor="ctr">
                    <a:lnL w="12700" cmpd="sng">
                      <a:noFill/>
                    </a:lnL>
                    <a:lnR w="12700" cmpd="sng">
                      <a:noFill/>
                    </a:lnR>
                    <a:lnT w="19050" cap="flat" cmpd="sng" algn="ctr">
                      <a:noFill/>
                      <a:prstDash val="solid"/>
                    </a:lnT>
                    <a:lnB w="38100" cmpd="sng">
                      <a:noFill/>
                    </a:lnB>
                    <a:solidFill>
                      <a:schemeClr val="tx1"/>
                    </a:solidFill>
                  </a:tcPr>
                </a:tc>
                <a:tc>
                  <a:txBody>
                    <a:bodyPr/>
                    <a:lstStyle/>
                    <a:p>
                      <a:pPr marL="0" marR="0" algn="l">
                        <a:lnSpc>
                          <a:spcPct val="115000"/>
                        </a:lnSpc>
                        <a:spcBef>
                          <a:spcPts val="0"/>
                        </a:spcBef>
                        <a:spcAft>
                          <a:spcPts val="0"/>
                        </a:spcAft>
                      </a:pPr>
                      <a:r>
                        <a:rPr lang="en-US" sz="2200" b="0" cap="none" spc="0">
                          <a:solidFill>
                            <a:schemeClr val="bg1"/>
                          </a:solidFill>
                          <a:effectLst/>
                        </a:rPr>
                        <a:t>Completely confident (5)</a:t>
                      </a:r>
                      <a:endParaRPr lang="en-US" sz="2200" b="0" cap="none" spc="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13165" marR="113165" marT="141702" marB="113165" anchor="ctr">
                    <a:lnL w="12700" cmpd="sng">
                      <a:noFill/>
                    </a:lnL>
                    <a:lnR w="12700" cmpd="sng">
                      <a:noFill/>
                    </a:lnR>
                    <a:lnT w="19050" cap="flat" cmpd="sng" algn="ctr">
                      <a:noFill/>
                      <a:prstDash val="solid"/>
                    </a:lnT>
                    <a:lnB w="38100" cmpd="sng">
                      <a:noFill/>
                    </a:lnB>
                    <a:solidFill>
                      <a:schemeClr val="tx1"/>
                    </a:solidFill>
                  </a:tcPr>
                </a:tc>
                <a:extLst>
                  <a:ext uri="{0D108BD9-81ED-4DB2-BD59-A6C34878D82A}">
                    <a16:rowId xmlns:a16="http://schemas.microsoft.com/office/drawing/2014/main" val="3108419499"/>
                  </a:ext>
                </a:extLst>
              </a:tr>
              <a:tr h="1261640">
                <a:tc>
                  <a:txBody>
                    <a:bodyPr/>
                    <a:lstStyle/>
                    <a:p>
                      <a:pPr marL="0" marR="0" algn="ctr">
                        <a:lnSpc>
                          <a:spcPct val="115000"/>
                        </a:lnSpc>
                        <a:spcBef>
                          <a:spcPts val="0"/>
                        </a:spcBef>
                        <a:spcAft>
                          <a:spcPts val="0"/>
                        </a:spcAft>
                      </a:pPr>
                      <a:r>
                        <a:rPr lang="en-US" sz="1900" b="1" cap="none" spc="0">
                          <a:solidFill>
                            <a:schemeClr val="tx1"/>
                          </a:solidFill>
                          <a:effectLst/>
                        </a:rPr>
                        <a:t>Using ethical communication strategies (1) </a:t>
                      </a:r>
                      <a:endParaRPr lang="en-US" sz="1900" b="1" cap="none" spc="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13165" marR="113165" marT="141702" marB="113165" anchor="ctr">
                    <a:lnL w="12700" cmpd="sng">
                      <a:noFill/>
                      <a:prstDash val="solid"/>
                    </a:lnL>
                    <a:lnR w="12700" cmpd="sng">
                      <a:noFill/>
                      <a:prstDash val="solid"/>
                    </a:lnR>
                    <a:lnT w="38100" cmpd="sng">
                      <a:noFill/>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38100" cmpd="sng">
                      <a:noFill/>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38100" cmpd="sng">
                      <a:noFill/>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38100" cmpd="sng">
                      <a:noFill/>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38100" cmpd="sng">
                      <a:noFill/>
                    </a:lnT>
                    <a:lnB w="12700" cmpd="sng">
                      <a:noFill/>
                      <a:prstDash val="solid"/>
                    </a:lnB>
                    <a:solidFill>
                      <a:srgbClr val="F2F2F2">
                        <a:alpha val="45098"/>
                      </a:srgbClr>
                    </a:solidFill>
                  </a:tcPr>
                </a:tc>
                <a:tc>
                  <a:txBody>
                    <a:bodyPr/>
                    <a:lstStyle/>
                    <a:p>
                      <a:pPr marL="342900" marR="0" lvl="0" indent="-342900" algn="l">
                        <a:lnSpc>
                          <a:spcPct val="115000"/>
                        </a:lnSpc>
                        <a:spcBef>
                          <a:spcPts val="600"/>
                        </a:spcBef>
                        <a:spcAft>
                          <a:spcPts val="0"/>
                        </a:spcAft>
                        <a:buClr>
                          <a:srgbClr val="BFBFBF"/>
                        </a:buClr>
                        <a:buSzPts val="2600"/>
                        <a:buFont typeface="Courier New" panose="02070309020205020404" pitchFamily="49" charset="0"/>
                        <a:buChar char="o"/>
                      </a:pPr>
                      <a:r>
                        <a:rPr lang="en-US" sz="1900" b="1" cap="none" spc="0">
                          <a:solidFill>
                            <a:schemeClr val="tx1"/>
                          </a:solidFill>
                          <a:effectLst/>
                        </a:rPr>
                        <a:t> </a:t>
                      </a:r>
                      <a:endParaRPr lang="en-US" sz="19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38100" cmpd="sng">
                      <a:noFill/>
                    </a:lnT>
                    <a:lnB w="12700" cmpd="sng">
                      <a:noFill/>
                      <a:prstDash val="solid"/>
                    </a:lnB>
                    <a:solidFill>
                      <a:srgbClr val="F2F2F2">
                        <a:alpha val="45098"/>
                      </a:srgbClr>
                    </a:solidFill>
                  </a:tcPr>
                </a:tc>
                <a:extLst>
                  <a:ext uri="{0D108BD9-81ED-4DB2-BD59-A6C34878D82A}">
                    <a16:rowId xmlns:a16="http://schemas.microsoft.com/office/drawing/2014/main" val="3324650632"/>
                  </a:ext>
                </a:extLst>
              </a:tr>
              <a:tr h="1261640">
                <a:tc>
                  <a:txBody>
                    <a:bodyPr/>
                    <a:lstStyle/>
                    <a:p>
                      <a:pPr marL="0" marR="0" algn="ctr">
                        <a:lnSpc>
                          <a:spcPct val="115000"/>
                        </a:lnSpc>
                        <a:spcBef>
                          <a:spcPts val="0"/>
                        </a:spcBef>
                        <a:spcAft>
                          <a:spcPts val="0"/>
                        </a:spcAft>
                      </a:pPr>
                      <a:r>
                        <a:rPr lang="en-US" sz="1900" b="1" cap="none" spc="0">
                          <a:solidFill>
                            <a:schemeClr val="tx1"/>
                          </a:solidFill>
                          <a:effectLst/>
                        </a:rPr>
                        <a:t>Making ethical communication choices (2) </a:t>
                      </a:r>
                      <a:endParaRPr lang="en-US" sz="1900" b="1" cap="none" spc="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13165" marR="113165" marT="141702" marB="113165" anchor="ctr">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tc>
                  <a:txBody>
                    <a:bodyPr/>
                    <a:lstStyle/>
                    <a:p>
                      <a:pPr marL="342900" marR="0" lvl="0" indent="-342900" algn="l">
                        <a:lnSpc>
                          <a:spcPct val="115000"/>
                        </a:lnSpc>
                        <a:spcBef>
                          <a:spcPts val="600"/>
                        </a:spcBef>
                        <a:spcAft>
                          <a:spcPts val="0"/>
                        </a:spcAft>
                        <a:buClr>
                          <a:srgbClr val="BFBFBF"/>
                        </a:buClr>
                        <a:buSzPts val="2600"/>
                        <a:buFont typeface="Courier New" panose="02070309020205020404" pitchFamily="49" charset="0"/>
                        <a:buChar char="o"/>
                      </a:pPr>
                      <a:r>
                        <a:rPr lang="en-US" sz="1900" b="1" cap="none" spc="0">
                          <a:solidFill>
                            <a:schemeClr val="tx1"/>
                          </a:solidFill>
                          <a:effectLst/>
                        </a:rPr>
                        <a:t> </a:t>
                      </a:r>
                      <a:endParaRPr lang="en-US" sz="19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extLst>
                  <a:ext uri="{0D108BD9-81ED-4DB2-BD59-A6C34878D82A}">
                    <a16:rowId xmlns:a16="http://schemas.microsoft.com/office/drawing/2014/main" val="475014811"/>
                  </a:ext>
                </a:extLst>
              </a:tr>
              <a:tr h="1587555">
                <a:tc>
                  <a:txBody>
                    <a:bodyPr/>
                    <a:lstStyle/>
                    <a:p>
                      <a:pPr marL="0" marR="0" algn="ctr">
                        <a:lnSpc>
                          <a:spcPct val="115000"/>
                        </a:lnSpc>
                        <a:spcBef>
                          <a:spcPts val="0"/>
                        </a:spcBef>
                        <a:spcAft>
                          <a:spcPts val="0"/>
                        </a:spcAft>
                      </a:pPr>
                      <a:r>
                        <a:rPr lang="en-US" sz="1900" b="1" cap="none" spc="0">
                          <a:solidFill>
                            <a:schemeClr val="tx1"/>
                          </a:solidFill>
                          <a:effectLst/>
                        </a:rPr>
                        <a:t>Utilizing values in ethical communication (3) </a:t>
                      </a:r>
                      <a:endParaRPr lang="en-US" sz="1900" b="1" cap="none" spc="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13165" marR="113165" marT="141702" marB="113165" anchor="ctr">
                    <a:lnL w="12700" cmpd="sng">
                      <a:noFill/>
                      <a:prstDash val="solid"/>
                    </a:lnL>
                    <a:lnR w="12700" cmpd="sng">
                      <a:noFill/>
                      <a:prstDash val="solid"/>
                    </a:lnR>
                    <a:lnT w="12700" cmpd="sng">
                      <a:noFill/>
                      <a:prstDash val="solid"/>
                    </a:lnT>
                    <a:lnB w="28575" cap="flat" cmpd="sng" algn="ctr">
                      <a:solidFill>
                        <a:schemeClr val="tx1">
                          <a:lumMod val="50000"/>
                          <a:lumOff val="50000"/>
                        </a:schemeClr>
                      </a:solid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12700" cmpd="sng">
                      <a:noFill/>
                      <a:prstDash val="solid"/>
                    </a:lnT>
                    <a:lnB w="28575" cap="flat" cmpd="sng" algn="ctr">
                      <a:solidFill>
                        <a:schemeClr val="tx1">
                          <a:lumMod val="50000"/>
                          <a:lumOff val="50000"/>
                        </a:schemeClr>
                      </a:solid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12700" cmpd="sng">
                      <a:noFill/>
                      <a:prstDash val="solid"/>
                    </a:lnT>
                    <a:lnB w="28575" cap="flat" cmpd="sng" algn="ctr">
                      <a:solidFill>
                        <a:schemeClr val="tx1">
                          <a:lumMod val="50000"/>
                          <a:lumOff val="50000"/>
                        </a:schemeClr>
                      </a:solid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12700" cmpd="sng">
                      <a:noFill/>
                      <a:prstDash val="solid"/>
                    </a:lnT>
                    <a:lnB w="28575" cap="flat" cmpd="sng" algn="ctr">
                      <a:solidFill>
                        <a:schemeClr val="tx1">
                          <a:lumMod val="50000"/>
                          <a:lumOff val="50000"/>
                        </a:schemeClr>
                      </a:solid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cap="none" spc="0">
                          <a:solidFill>
                            <a:schemeClr val="tx1"/>
                          </a:solidFill>
                          <a:effectLst/>
                        </a:rPr>
                        <a:t> </a:t>
                      </a:r>
                      <a:endParaRPr lang="en-US" sz="1900"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12700" cmpd="sng">
                      <a:noFill/>
                      <a:prstDash val="solid"/>
                    </a:lnT>
                    <a:lnB w="28575" cap="flat" cmpd="sng" algn="ctr">
                      <a:solidFill>
                        <a:schemeClr val="tx1">
                          <a:lumMod val="50000"/>
                          <a:lumOff val="50000"/>
                        </a:schemeClr>
                      </a:solidFill>
                      <a:prstDash val="solid"/>
                    </a:lnB>
                    <a:solidFill>
                      <a:srgbClr val="F2F2F2">
                        <a:alpha val="45098"/>
                      </a:srgbClr>
                    </a:solidFill>
                  </a:tcPr>
                </a:tc>
                <a:tc>
                  <a:txBody>
                    <a:bodyPr/>
                    <a:lstStyle/>
                    <a:p>
                      <a:pPr marL="342900" marR="0" lvl="0" indent="-342900" algn="l">
                        <a:lnSpc>
                          <a:spcPct val="115000"/>
                        </a:lnSpc>
                        <a:spcBef>
                          <a:spcPts val="600"/>
                        </a:spcBef>
                        <a:spcAft>
                          <a:spcPts val="0"/>
                        </a:spcAft>
                        <a:buClr>
                          <a:srgbClr val="BFBFBF"/>
                        </a:buClr>
                        <a:buSzPts val="2600"/>
                        <a:buFont typeface="Courier New" panose="02070309020205020404" pitchFamily="49" charset="0"/>
                        <a:buChar char="o"/>
                      </a:pPr>
                      <a:r>
                        <a:rPr lang="en-US" sz="1900" b="1" cap="none" spc="0">
                          <a:solidFill>
                            <a:schemeClr val="tx1"/>
                          </a:solidFill>
                          <a:effectLst/>
                        </a:rPr>
                        <a:t> </a:t>
                      </a:r>
                      <a:endParaRPr lang="en-US" sz="19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12700" cmpd="sng">
                      <a:noFill/>
                      <a:prstDash val="solid"/>
                    </a:lnT>
                    <a:lnB w="28575" cap="flat" cmpd="sng" algn="ctr">
                      <a:solidFill>
                        <a:schemeClr val="tx1">
                          <a:lumMod val="50000"/>
                          <a:lumOff val="50000"/>
                        </a:schemeClr>
                      </a:solidFill>
                      <a:prstDash val="solid"/>
                    </a:lnB>
                    <a:solidFill>
                      <a:srgbClr val="F2F2F2">
                        <a:alpha val="45098"/>
                      </a:srgbClr>
                    </a:solidFill>
                  </a:tcPr>
                </a:tc>
                <a:extLst>
                  <a:ext uri="{0D108BD9-81ED-4DB2-BD59-A6C34878D82A}">
                    <a16:rowId xmlns:a16="http://schemas.microsoft.com/office/drawing/2014/main" val="73574645"/>
                  </a:ext>
                </a:extLst>
              </a:tr>
              <a:tr h="1913469">
                <a:tc>
                  <a:txBody>
                    <a:bodyPr/>
                    <a:lstStyle/>
                    <a:p>
                      <a:pPr marL="0" marR="0" algn="ctr">
                        <a:lnSpc>
                          <a:spcPct val="115000"/>
                        </a:lnSpc>
                        <a:spcBef>
                          <a:spcPts val="0"/>
                        </a:spcBef>
                        <a:spcAft>
                          <a:spcPts val="0"/>
                        </a:spcAft>
                      </a:pPr>
                      <a:r>
                        <a:rPr lang="en-US" sz="1900" b="1" cap="none" spc="0">
                          <a:solidFill>
                            <a:schemeClr val="tx1"/>
                          </a:solidFill>
                          <a:effectLst/>
                        </a:rPr>
                        <a:t>Considering the consequences of science communication (4) </a:t>
                      </a:r>
                      <a:endParaRPr lang="en-US" sz="1900" b="1" cap="none" spc="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13165" marR="113165" marT="141702" marB="113165" anchor="ctr">
                    <a:lnL w="12700" cmpd="sng">
                      <a:noFill/>
                      <a:prstDash val="solid"/>
                    </a:lnL>
                    <a:lnR w="12700" cmpd="sng">
                      <a:noFill/>
                      <a:prstDash val="solid"/>
                    </a:lnR>
                    <a:lnT w="28575" cap="flat" cmpd="sng" algn="ctr">
                      <a:solidFill>
                        <a:schemeClr val="tx1">
                          <a:lumMod val="50000"/>
                          <a:lumOff val="50000"/>
                        </a:schemeClr>
                      </a:solidFill>
                      <a:prstDash val="solid"/>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b="1" cap="none" spc="0">
                          <a:solidFill>
                            <a:schemeClr val="tx1"/>
                          </a:solidFill>
                          <a:effectLst/>
                        </a:rPr>
                        <a:t> </a:t>
                      </a:r>
                      <a:endParaRPr lang="en-US" sz="19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28575" cap="flat" cmpd="sng" algn="ctr">
                      <a:solidFill>
                        <a:schemeClr val="tx1">
                          <a:lumMod val="50000"/>
                          <a:lumOff val="50000"/>
                        </a:schemeClr>
                      </a:solidFill>
                      <a:prstDash val="solid"/>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b="1" cap="none" spc="0">
                          <a:solidFill>
                            <a:schemeClr val="tx1"/>
                          </a:solidFill>
                          <a:effectLst/>
                        </a:rPr>
                        <a:t> </a:t>
                      </a:r>
                      <a:endParaRPr lang="en-US" sz="19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28575" cap="flat" cmpd="sng" algn="ctr">
                      <a:solidFill>
                        <a:schemeClr val="tx1">
                          <a:lumMod val="50000"/>
                          <a:lumOff val="50000"/>
                        </a:schemeClr>
                      </a:solidFill>
                      <a:prstDash val="solid"/>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b="1" cap="none" spc="0">
                          <a:solidFill>
                            <a:schemeClr val="tx1"/>
                          </a:solidFill>
                          <a:effectLst/>
                        </a:rPr>
                        <a:t> </a:t>
                      </a:r>
                      <a:endParaRPr lang="en-US" sz="19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28575" cap="flat" cmpd="sng" algn="ctr">
                      <a:solidFill>
                        <a:schemeClr val="tx1">
                          <a:lumMod val="50000"/>
                          <a:lumOff val="50000"/>
                        </a:schemeClr>
                      </a:solidFill>
                      <a:prstDash val="solid"/>
                    </a:lnT>
                    <a:lnB w="12700" cmpd="sng">
                      <a:noFill/>
                      <a:prstDash val="solid"/>
                    </a:lnB>
                    <a:solidFill>
                      <a:srgbClr val="F2F2F2">
                        <a:alpha val="45098"/>
                      </a:srgbClr>
                    </a:solidFill>
                  </a:tcPr>
                </a:tc>
                <a:tc>
                  <a:txBody>
                    <a:bodyPr/>
                    <a:lstStyle/>
                    <a:p>
                      <a:pPr marL="342900" marR="0" lvl="0" indent="-342900" algn="ctr">
                        <a:lnSpc>
                          <a:spcPct val="115000"/>
                        </a:lnSpc>
                        <a:spcBef>
                          <a:spcPts val="600"/>
                        </a:spcBef>
                        <a:spcAft>
                          <a:spcPts val="0"/>
                        </a:spcAft>
                        <a:buClr>
                          <a:srgbClr val="BFBFBF"/>
                        </a:buClr>
                        <a:buSzPts val="2600"/>
                        <a:buFont typeface="Courier New" panose="02070309020205020404" pitchFamily="49" charset="0"/>
                        <a:buChar char="o"/>
                      </a:pPr>
                      <a:r>
                        <a:rPr lang="en-US" sz="1900" b="1" cap="none" spc="0">
                          <a:solidFill>
                            <a:schemeClr val="tx1"/>
                          </a:solidFill>
                          <a:effectLst/>
                        </a:rPr>
                        <a:t> </a:t>
                      </a:r>
                      <a:endParaRPr lang="en-US" sz="19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28575" cap="flat" cmpd="sng" algn="ctr">
                      <a:solidFill>
                        <a:schemeClr val="tx1">
                          <a:lumMod val="50000"/>
                          <a:lumOff val="50000"/>
                        </a:schemeClr>
                      </a:solidFill>
                      <a:prstDash val="solid"/>
                    </a:lnT>
                    <a:lnB w="12700" cmpd="sng">
                      <a:noFill/>
                      <a:prstDash val="solid"/>
                    </a:lnB>
                    <a:solidFill>
                      <a:srgbClr val="F2F2F2">
                        <a:alpha val="45098"/>
                      </a:srgbClr>
                    </a:solidFill>
                  </a:tcPr>
                </a:tc>
                <a:tc>
                  <a:txBody>
                    <a:bodyPr/>
                    <a:lstStyle/>
                    <a:p>
                      <a:pPr marL="342900" marR="0" lvl="0" indent="-342900" algn="l">
                        <a:lnSpc>
                          <a:spcPct val="115000"/>
                        </a:lnSpc>
                        <a:spcBef>
                          <a:spcPts val="600"/>
                        </a:spcBef>
                        <a:spcAft>
                          <a:spcPts val="0"/>
                        </a:spcAft>
                        <a:buClr>
                          <a:srgbClr val="BFBFBF"/>
                        </a:buClr>
                        <a:buSzPts val="2600"/>
                        <a:buFont typeface="Courier New" panose="02070309020205020404" pitchFamily="49" charset="0"/>
                        <a:buChar char="o"/>
                      </a:pPr>
                      <a:r>
                        <a:rPr lang="en-US" sz="1900" b="1" cap="none" spc="0">
                          <a:solidFill>
                            <a:schemeClr val="tx1"/>
                          </a:solidFill>
                          <a:effectLst/>
                        </a:rPr>
                        <a:t> </a:t>
                      </a:r>
                      <a:endParaRPr lang="en-US" sz="1900" b="1" cap="none" spc="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txBody>
                  <a:tcPr marL="113165" marR="113165" marT="141702" marB="113165" anchor="ctr">
                    <a:lnL w="12700" cmpd="sng">
                      <a:noFill/>
                      <a:prstDash val="solid"/>
                    </a:lnL>
                    <a:lnR w="12700" cmpd="sng">
                      <a:noFill/>
                      <a:prstDash val="solid"/>
                    </a:lnR>
                    <a:lnT w="28575" cap="flat" cmpd="sng" algn="ctr">
                      <a:solidFill>
                        <a:schemeClr val="tx1">
                          <a:lumMod val="50000"/>
                          <a:lumOff val="50000"/>
                        </a:schemeClr>
                      </a:solidFill>
                      <a:prstDash val="solid"/>
                    </a:lnT>
                    <a:lnB w="12700" cmpd="sng">
                      <a:noFill/>
                      <a:prstDash val="solid"/>
                    </a:lnB>
                    <a:solidFill>
                      <a:srgbClr val="F2F2F2">
                        <a:alpha val="45098"/>
                      </a:srgbClr>
                    </a:solidFill>
                  </a:tcPr>
                </a:tc>
                <a:extLst>
                  <a:ext uri="{0D108BD9-81ED-4DB2-BD59-A6C34878D82A}">
                    <a16:rowId xmlns:a16="http://schemas.microsoft.com/office/drawing/2014/main" val="4056438377"/>
                  </a:ext>
                </a:extLst>
              </a:tr>
            </a:tbl>
          </a:graphicData>
        </a:graphic>
      </p:graphicFrame>
    </p:spTree>
    <p:extLst>
      <p:ext uri="{BB962C8B-B14F-4D97-AF65-F5344CB8AC3E}">
        <p14:creationId xmlns:p14="http://schemas.microsoft.com/office/powerpoint/2010/main" val="15780599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25000"/>
          </a:blip>
          <a:srcRect l="38284" b="929"/>
          <a:stretch>
            <a:fillRect/>
          </a:stretch>
        </p:blipFill>
        <p:spPr>
          <a:xfrm>
            <a:off x="6884509" y="681191"/>
            <a:ext cx="11762590" cy="9826595"/>
          </a:xfrm>
          <a:prstGeom prst="rect">
            <a:avLst/>
          </a:prstGeom>
        </p:spPr>
      </p:pic>
      <p:sp>
        <p:nvSpPr>
          <p:cNvPr id="3" name="AutoShape 3"/>
          <p:cNvSpPr/>
          <p:nvPr/>
        </p:nvSpPr>
        <p:spPr>
          <a:xfrm>
            <a:off x="50123" y="-44931"/>
            <a:ext cx="6884509" cy="10757840"/>
          </a:xfrm>
          <a:prstGeom prst="rect">
            <a:avLst/>
          </a:prstGeom>
          <a:solidFill>
            <a:srgbClr val="FEFEFE"/>
          </a:solidFill>
        </p:spPr>
        <p:txBody>
          <a:bodyPr/>
          <a:lstStyle/>
          <a:p>
            <a:endParaRPr lang="en-US"/>
          </a:p>
        </p:txBody>
      </p:sp>
      <p:sp>
        <p:nvSpPr>
          <p:cNvPr id="4" name="AutoShape 4"/>
          <p:cNvSpPr/>
          <p:nvPr/>
        </p:nvSpPr>
        <p:spPr>
          <a:xfrm>
            <a:off x="1028700" y="8938620"/>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5" name="Picture 5"/>
          <p:cNvPicPr>
            <a:picLocks noChangeAspect="1"/>
          </p:cNvPicPr>
          <p:nvPr/>
        </p:nvPicPr>
        <p:blipFill>
          <a:blip r:embed="rId4"/>
          <a:srcRect/>
          <a:stretch>
            <a:fillRect/>
          </a:stretch>
        </p:blipFill>
        <p:spPr>
          <a:xfrm>
            <a:off x="7671914" y="2613966"/>
            <a:ext cx="9923806" cy="6400855"/>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9449393" y="5296276"/>
            <a:ext cx="543509" cy="543509"/>
          </a:xfrm>
          <a:prstGeom prst="rect">
            <a:avLst/>
          </a:prstGeom>
        </p:spPr>
      </p:pic>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9449393" y="6226664"/>
            <a:ext cx="543509" cy="543509"/>
          </a:xfrm>
          <a:prstGeom prst="rect">
            <a:avLst/>
          </a:prstGeom>
        </p:spPr>
      </p:pic>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2925033" y="5291894"/>
            <a:ext cx="543509" cy="543509"/>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2925033" y="6226664"/>
            <a:ext cx="529368" cy="529368"/>
          </a:xfrm>
          <a:prstGeom prst="rect">
            <a:avLst/>
          </a:prstGeom>
        </p:spPr>
      </p:pic>
      <p:pic>
        <p:nvPicPr>
          <p:cNvPr id="10" name="Picture 1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9449393" y="3840618"/>
            <a:ext cx="6175046" cy="849069"/>
          </a:xfrm>
          <a:prstGeom prst="rect">
            <a:avLst/>
          </a:prstGeom>
        </p:spPr>
      </p:pic>
      <p:sp>
        <p:nvSpPr>
          <p:cNvPr id="11" name="TextBox 11"/>
          <p:cNvSpPr txBox="1"/>
          <p:nvPr/>
        </p:nvSpPr>
        <p:spPr>
          <a:xfrm>
            <a:off x="1028700" y="6747732"/>
            <a:ext cx="4642783" cy="1857513"/>
          </a:xfrm>
          <a:prstGeom prst="rect">
            <a:avLst/>
          </a:prstGeom>
        </p:spPr>
        <p:txBody>
          <a:bodyPr lIns="0" tIns="0" rIns="0" bIns="0" rtlCol="0" anchor="t">
            <a:spAutoFit/>
          </a:bodyPr>
          <a:lstStyle/>
          <a:p>
            <a:pPr marL="0" lvl="0" indent="0" algn="l">
              <a:lnSpc>
                <a:spcPts val="6999"/>
              </a:lnSpc>
            </a:pPr>
            <a:r>
              <a:rPr lang="en-US" sz="6999" spc="-174">
                <a:solidFill>
                  <a:srgbClr val="0E5041"/>
                </a:solidFill>
                <a:latin typeface="Poppins ExtraBold Bold"/>
              </a:rPr>
              <a:t>CONNECT WITH US </a:t>
            </a:r>
          </a:p>
        </p:txBody>
      </p:sp>
      <p:sp>
        <p:nvSpPr>
          <p:cNvPr id="12" name="TextBox 12"/>
          <p:cNvSpPr txBox="1"/>
          <p:nvPr/>
        </p:nvSpPr>
        <p:spPr>
          <a:xfrm>
            <a:off x="9940547" y="3895996"/>
            <a:ext cx="4810263" cy="623319"/>
          </a:xfrm>
          <a:prstGeom prst="rect">
            <a:avLst/>
          </a:prstGeom>
        </p:spPr>
        <p:txBody>
          <a:bodyPr lIns="0" tIns="0" rIns="0" bIns="0" rtlCol="0" anchor="t">
            <a:spAutoFit/>
          </a:bodyPr>
          <a:lstStyle/>
          <a:p>
            <a:pPr>
              <a:lnSpc>
                <a:spcPts val="4959"/>
              </a:lnSpc>
            </a:pPr>
            <a:r>
              <a:rPr lang="en-US" sz="3542" u="sng">
                <a:solidFill>
                  <a:srgbClr val="007A53"/>
                </a:solidFill>
                <a:latin typeface="Poppins"/>
              </a:rPr>
              <a:t>www.piecenter.com</a:t>
            </a:r>
          </a:p>
        </p:txBody>
      </p:sp>
      <p:sp>
        <p:nvSpPr>
          <p:cNvPr id="13" name="TextBox 13"/>
          <p:cNvSpPr txBox="1"/>
          <p:nvPr/>
        </p:nvSpPr>
        <p:spPr>
          <a:xfrm>
            <a:off x="10285646" y="5335476"/>
            <a:ext cx="2348171" cy="390553"/>
          </a:xfrm>
          <a:prstGeom prst="rect">
            <a:avLst/>
          </a:prstGeom>
        </p:spPr>
        <p:txBody>
          <a:bodyPr lIns="0" tIns="0" rIns="0" bIns="0" rtlCol="0" anchor="t">
            <a:spAutoFit/>
          </a:bodyPr>
          <a:lstStyle/>
          <a:p>
            <a:pPr algn="l">
              <a:lnSpc>
                <a:spcPts val="3079"/>
              </a:lnSpc>
            </a:pPr>
            <a:r>
              <a:rPr lang="en-US" sz="2199">
                <a:solidFill>
                  <a:srgbClr val="007A53"/>
                </a:solidFill>
                <a:latin typeface="Poppins"/>
              </a:rPr>
              <a:t>@uf_piecenter</a:t>
            </a:r>
          </a:p>
        </p:txBody>
      </p:sp>
      <p:sp>
        <p:nvSpPr>
          <p:cNvPr id="14" name="TextBox 14"/>
          <p:cNvSpPr txBox="1"/>
          <p:nvPr/>
        </p:nvSpPr>
        <p:spPr>
          <a:xfrm>
            <a:off x="13761287" y="5333989"/>
            <a:ext cx="2086649" cy="390553"/>
          </a:xfrm>
          <a:prstGeom prst="rect">
            <a:avLst/>
          </a:prstGeom>
        </p:spPr>
        <p:txBody>
          <a:bodyPr lIns="0" tIns="0" rIns="0" bIns="0" rtlCol="0" anchor="t">
            <a:spAutoFit/>
          </a:bodyPr>
          <a:lstStyle/>
          <a:p>
            <a:pPr algn="l">
              <a:lnSpc>
                <a:spcPts val="3079"/>
              </a:lnSpc>
            </a:pPr>
            <a:r>
              <a:rPr lang="en-US" sz="2199">
                <a:solidFill>
                  <a:srgbClr val="007A53"/>
                </a:solidFill>
                <a:latin typeface="Poppins"/>
              </a:rPr>
              <a:t>@PIECenter</a:t>
            </a:r>
          </a:p>
        </p:txBody>
      </p:sp>
      <p:sp>
        <p:nvSpPr>
          <p:cNvPr id="15" name="TextBox 15"/>
          <p:cNvSpPr txBox="1"/>
          <p:nvPr/>
        </p:nvSpPr>
        <p:spPr>
          <a:xfrm>
            <a:off x="10285646" y="6268760"/>
            <a:ext cx="2334587" cy="390553"/>
          </a:xfrm>
          <a:prstGeom prst="rect">
            <a:avLst/>
          </a:prstGeom>
        </p:spPr>
        <p:txBody>
          <a:bodyPr lIns="0" tIns="0" rIns="0" bIns="0" rtlCol="0" anchor="t">
            <a:spAutoFit/>
          </a:bodyPr>
          <a:lstStyle/>
          <a:p>
            <a:pPr algn="l">
              <a:lnSpc>
                <a:spcPts val="3079"/>
              </a:lnSpc>
            </a:pPr>
            <a:r>
              <a:rPr lang="en-US" sz="2199">
                <a:solidFill>
                  <a:srgbClr val="007A53"/>
                </a:solidFill>
                <a:latin typeface="Poppins"/>
              </a:rPr>
              <a:t>@thePIECenter</a:t>
            </a:r>
          </a:p>
        </p:txBody>
      </p:sp>
      <p:sp>
        <p:nvSpPr>
          <p:cNvPr id="16" name="TextBox 16"/>
          <p:cNvSpPr txBox="1"/>
          <p:nvPr/>
        </p:nvSpPr>
        <p:spPr>
          <a:xfrm>
            <a:off x="13761287" y="6230414"/>
            <a:ext cx="2086649" cy="661156"/>
          </a:xfrm>
          <a:prstGeom prst="rect">
            <a:avLst/>
          </a:prstGeom>
        </p:spPr>
        <p:txBody>
          <a:bodyPr lIns="0" tIns="0" rIns="0" bIns="0" rtlCol="0" anchor="t">
            <a:spAutoFit/>
          </a:bodyPr>
          <a:lstStyle/>
          <a:p>
            <a:pPr algn="l">
              <a:lnSpc>
                <a:spcPts val="2595"/>
              </a:lnSpc>
            </a:pPr>
            <a:r>
              <a:rPr lang="en-US" sz="2199">
                <a:solidFill>
                  <a:srgbClr val="007A53"/>
                </a:solidFill>
                <a:latin typeface="Poppins"/>
              </a:rPr>
              <a:t>UF/IFAS PIE Center </a:t>
            </a:r>
          </a:p>
        </p:txBody>
      </p:sp>
      <p:sp>
        <p:nvSpPr>
          <p:cNvPr id="17" name="TextBox 16">
            <a:extLst>
              <a:ext uri="{FF2B5EF4-FFF2-40B4-BE49-F238E27FC236}">
                <a16:creationId xmlns:a16="http://schemas.microsoft.com/office/drawing/2014/main" id="{1BC1D0D8-9D3E-D818-8263-DA7DBD2A6CB6}"/>
              </a:ext>
            </a:extLst>
          </p:cNvPr>
          <p:cNvSpPr txBox="1"/>
          <p:nvPr/>
        </p:nvSpPr>
        <p:spPr>
          <a:xfrm>
            <a:off x="1205094" y="1733404"/>
            <a:ext cx="4893285" cy="2308324"/>
          </a:xfrm>
          <a:prstGeom prst="rect">
            <a:avLst/>
          </a:prstGeom>
          <a:noFill/>
        </p:spPr>
        <p:txBody>
          <a:bodyPr wrap="square" rtlCol="0">
            <a:spAutoFit/>
          </a:bodyPr>
          <a:lstStyle/>
          <a:p>
            <a:r>
              <a:rPr lang="en-US" sz="3600"/>
              <a:t>Dr. Lauri M. Baker</a:t>
            </a:r>
          </a:p>
          <a:p>
            <a:r>
              <a:rPr lang="en-US" sz="3600">
                <a:solidFill>
                  <a:srgbClr val="009051"/>
                </a:solidFill>
                <a:hlinkClick r:id="rId15">
                  <a:extLst>
                    <a:ext uri="{A12FA001-AC4F-418D-AE19-62706E023703}">
                      <ahyp:hlinkClr xmlns:ahyp="http://schemas.microsoft.com/office/drawing/2018/hyperlinkcolor" val="tx"/>
                    </a:ext>
                  </a:extLst>
                </a:hlinkClick>
              </a:rPr>
              <a:t>Lauri.m.baker@ufl.edu</a:t>
            </a:r>
            <a:endParaRPr lang="en-US" sz="3600">
              <a:solidFill>
                <a:srgbClr val="009051"/>
              </a:solidFill>
            </a:endParaRPr>
          </a:p>
          <a:p>
            <a:endParaRPr lang="en-US" sz="3600"/>
          </a:p>
          <a:p>
            <a:endParaRPr lang="en-US" sz="3600"/>
          </a:p>
        </p:txBody>
      </p:sp>
      <p:pic>
        <p:nvPicPr>
          <p:cNvPr id="18" name="Picture 7">
            <a:extLst>
              <a:ext uri="{FF2B5EF4-FFF2-40B4-BE49-F238E27FC236}">
                <a16:creationId xmlns:a16="http://schemas.microsoft.com/office/drawing/2014/main" id="{73C19162-A47C-8D40-E03B-9A72D42FFC59}"/>
              </a:ext>
            </a:extLst>
          </p:cNvPr>
          <p:cNvPicPr>
            <a:picLocks noChangeAspect="1"/>
          </p:cNvPicPr>
          <p:nvPr/>
        </p:nvPicPr>
        <p:blipFill>
          <a:blip r:embed="rId16">
            <a:alphaModFix amt="50000"/>
          </a:blip>
          <a:srcRect l="32211" t="-46076" r="30783" b="-40804"/>
          <a:stretch>
            <a:fillRect/>
          </a:stretch>
        </p:blipFill>
        <p:spPr>
          <a:xfrm>
            <a:off x="14373941" y="0"/>
            <a:ext cx="3914059" cy="10287000"/>
          </a:xfrm>
          <a:prstGeom prst="rect">
            <a:avLst/>
          </a:prstGeom>
        </p:spPr>
      </p:pic>
      <p:sp>
        <p:nvSpPr>
          <p:cNvPr id="20" name="TextBox 19">
            <a:extLst>
              <a:ext uri="{FF2B5EF4-FFF2-40B4-BE49-F238E27FC236}">
                <a16:creationId xmlns:a16="http://schemas.microsoft.com/office/drawing/2014/main" id="{3E14C075-BF00-E234-C63A-384BD6223FB5}"/>
              </a:ext>
            </a:extLst>
          </p:cNvPr>
          <p:cNvSpPr txBox="1"/>
          <p:nvPr/>
        </p:nvSpPr>
        <p:spPr>
          <a:xfrm>
            <a:off x="1205094" y="4751761"/>
            <a:ext cx="9324752"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a:solidFill>
                  <a:srgbClr val="007A53"/>
                </a:solidFill>
              </a:rPr>
              <a:t>https://piecenter.com/contact</a:t>
            </a:r>
          </a:p>
        </p:txBody>
      </p:sp>
      <p:sp>
        <p:nvSpPr>
          <p:cNvPr id="19" name="TextBox 18">
            <a:extLst>
              <a:ext uri="{FF2B5EF4-FFF2-40B4-BE49-F238E27FC236}">
                <a16:creationId xmlns:a16="http://schemas.microsoft.com/office/drawing/2014/main" id="{EB8D865A-5276-17A3-09CE-A07AAABD70D5}"/>
              </a:ext>
            </a:extLst>
          </p:cNvPr>
          <p:cNvSpPr txBox="1"/>
          <p:nvPr/>
        </p:nvSpPr>
        <p:spPr>
          <a:xfrm>
            <a:off x="1206828" y="3220941"/>
            <a:ext cx="4893285" cy="2308324"/>
          </a:xfrm>
          <a:prstGeom prst="rect">
            <a:avLst/>
          </a:prstGeom>
          <a:noFill/>
        </p:spPr>
        <p:txBody>
          <a:bodyPr wrap="square" rtlCol="0">
            <a:spAutoFit/>
          </a:bodyPr>
          <a:lstStyle/>
          <a:p>
            <a:r>
              <a:rPr lang="en-US" sz="3600"/>
              <a:t>Dorcas Sunday</a:t>
            </a:r>
          </a:p>
          <a:p>
            <a:r>
              <a:rPr lang="en-US" sz="3600">
                <a:solidFill>
                  <a:srgbClr val="009051"/>
                </a:solidFill>
                <a:hlinkClick r:id="rId15">
                  <a:extLst>
                    <a:ext uri="{A12FA001-AC4F-418D-AE19-62706E023703}">
                      <ahyp:hlinkClr xmlns:ahyp="http://schemas.microsoft.com/office/drawing/2018/hyperlinkcolor" val="tx"/>
                    </a:ext>
                  </a:extLst>
                </a:hlinkClick>
              </a:rPr>
              <a:t>dorcassunday@ufl.edu</a:t>
            </a:r>
            <a:endParaRPr lang="en-US" sz="3600">
              <a:solidFill>
                <a:srgbClr val="009051"/>
              </a:solidFill>
            </a:endParaRPr>
          </a:p>
          <a:p>
            <a:endParaRPr lang="en-US" sz="3600"/>
          </a:p>
          <a:p>
            <a:endParaRPr lang="en-US" sz="3600"/>
          </a:p>
        </p:txBody>
      </p:sp>
    </p:spTree>
    <p:extLst>
      <p:ext uri="{BB962C8B-B14F-4D97-AF65-F5344CB8AC3E}">
        <p14:creationId xmlns:p14="http://schemas.microsoft.com/office/powerpoint/2010/main" val="12952059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373941" y="0"/>
            <a:ext cx="3914059" cy="10287000"/>
            <a:chOff x="0" y="0"/>
            <a:chExt cx="1030863" cy="2709333"/>
          </a:xfrm>
        </p:grpSpPr>
        <p:sp>
          <p:nvSpPr>
            <p:cNvPr id="3" name="Freeform 3"/>
            <p:cNvSpPr/>
            <p:nvPr/>
          </p:nvSpPr>
          <p:spPr>
            <a:xfrm>
              <a:off x="0" y="0"/>
              <a:ext cx="1030863" cy="2709333"/>
            </a:xfrm>
            <a:custGeom>
              <a:avLst/>
              <a:gdLst/>
              <a:ahLst/>
              <a:cxnLst/>
              <a:rect l="l" t="t" r="r" b="b"/>
              <a:pathLst>
                <a:path w="1030863" h="2709333">
                  <a:moveTo>
                    <a:pt x="0" y="0"/>
                  </a:moveTo>
                  <a:lnTo>
                    <a:pt x="1030863" y="0"/>
                  </a:lnTo>
                  <a:lnTo>
                    <a:pt x="1030863" y="2709333"/>
                  </a:lnTo>
                  <a:lnTo>
                    <a:pt x="0" y="2709333"/>
                  </a:lnTo>
                  <a:close/>
                </a:path>
              </a:pathLst>
            </a:custGeom>
            <a:solidFill>
              <a:srgbClr val="007A53"/>
            </a:solidFill>
          </p:spPr>
          <p:txBody>
            <a:bodyPr/>
            <a:lstStyle/>
            <a:p>
              <a:endParaRPr lang="en-US"/>
            </a:p>
          </p:txBody>
        </p:sp>
        <p:sp>
          <p:nvSpPr>
            <p:cNvPr id="4" name="TextBox 4"/>
            <p:cNvSpPr txBox="1"/>
            <p:nvPr/>
          </p:nvSpPr>
          <p:spPr>
            <a:xfrm>
              <a:off x="0" y="0"/>
              <a:ext cx="812800" cy="812800"/>
            </a:xfrm>
            <a:prstGeom prst="rect">
              <a:avLst/>
            </a:prstGeom>
          </p:spPr>
          <p:txBody>
            <a:bodyPr lIns="50800" tIns="50800" rIns="50800" bIns="50800" rtlCol="0" anchor="ctr"/>
            <a:lstStyle/>
            <a:p>
              <a:pPr algn="ctr">
                <a:lnSpc>
                  <a:spcPts val="1700"/>
                </a:lnSpc>
              </a:pPr>
              <a:endParaRPr/>
            </a:p>
          </p:txBody>
        </p:sp>
      </p:grpSp>
      <p:sp>
        <p:nvSpPr>
          <p:cNvPr id="5" name="TextBox 5"/>
          <p:cNvSpPr txBox="1"/>
          <p:nvPr/>
        </p:nvSpPr>
        <p:spPr>
          <a:xfrm>
            <a:off x="1028700" y="1560685"/>
            <a:ext cx="16230600" cy="979755"/>
          </a:xfrm>
          <a:prstGeom prst="rect">
            <a:avLst/>
          </a:prstGeom>
        </p:spPr>
        <p:txBody>
          <a:bodyPr lIns="0" tIns="0" rIns="0" bIns="0" rtlCol="0" anchor="t">
            <a:spAutoFit/>
          </a:bodyPr>
          <a:lstStyle/>
          <a:p>
            <a:pPr marL="0" lvl="0" indent="0">
              <a:lnSpc>
                <a:spcPts val="7200"/>
              </a:lnSpc>
              <a:spcBef>
                <a:spcPct val="0"/>
              </a:spcBef>
            </a:pPr>
            <a:r>
              <a:rPr lang="en-US" sz="8000">
                <a:solidFill>
                  <a:srgbClr val="0E5041"/>
                </a:solidFill>
                <a:latin typeface="Poppins ExtraBold Bold"/>
              </a:rPr>
              <a:t>References</a:t>
            </a:r>
          </a:p>
        </p:txBody>
      </p:sp>
      <p:grpSp>
        <p:nvGrpSpPr>
          <p:cNvPr id="6" name="Group 6"/>
          <p:cNvGrpSpPr/>
          <p:nvPr/>
        </p:nvGrpSpPr>
        <p:grpSpPr>
          <a:xfrm>
            <a:off x="14373941" y="0"/>
            <a:ext cx="3914059" cy="10287000"/>
            <a:chOff x="0" y="0"/>
            <a:chExt cx="5218745" cy="13716000"/>
          </a:xfrm>
        </p:grpSpPr>
        <p:pic>
          <p:nvPicPr>
            <p:cNvPr id="7" name="Picture 7"/>
            <p:cNvPicPr>
              <a:picLocks noChangeAspect="1"/>
            </p:cNvPicPr>
            <p:nvPr/>
          </p:nvPicPr>
          <p:blipFill>
            <a:blip r:embed="rId2"/>
            <a:srcRect l="32211" t="-46076" r="30783" b="-40804"/>
            <a:stretch>
              <a:fillRect/>
            </a:stretch>
          </p:blipFill>
          <p:spPr>
            <a:xfrm>
              <a:off x="0" y="0"/>
              <a:ext cx="5218745" cy="13716000"/>
            </a:xfrm>
            <a:prstGeom prst="rect">
              <a:avLst/>
            </a:prstGeom>
          </p:spPr>
        </p:pic>
      </p:grpSp>
      <p:sp>
        <p:nvSpPr>
          <p:cNvPr id="9" name="TextBox 9"/>
          <p:cNvSpPr txBox="1"/>
          <p:nvPr/>
        </p:nvSpPr>
        <p:spPr>
          <a:xfrm>
            <a:off x="1028700" y="3484338"/>
            <a:ext cx="11384227" cy="7513595"/>
          </a:xfrm>
          <a:prstGeom prst="rect">
            <a:avLst/>
          </a:prstGeom>
        </p:spPr>
        <p:txBody>
          <a:bodyPr lIns="0" tIns="0" rIns="0" bIns="0" rtlCol="0" anchor="t">
            <a:spAutoFit/>
          </a:bodyPr>
          <a:lstStyle/>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r>
              <a:rPr lang="en-US" sz="3000">
                <a:solidFill>
                  <a:srgbClr val="0E5041"/>
                </a:solidFill>
                <a:latin typeface="Poppins"/>
              </a:rPr>
              <a:t>Baker, S., &amp; Martinson, D. L. (2001). The TARES Test: Five Principles for Ethical Persuasion. Journal of Mass Media Ethics, 16(2–3), 148–175. https://doi.org/10.1080/08900523.2001.9679610​</a:t>
            </a:r>
          </a:p>
          <a:p>
            <a:pPr marL="0" lvl="0" indent="0" algn="l">
              <a:lnSpc>
                <a:spcPts val="4200"/>
              </a:lnSpc>
              <a:spcBef>
                <a:spcPct val="0"/>
              </a:spcBef>
            </a:pPr>
            <a:r>
              <a:rPr lang="en-US" sz="3000">
                <a:solidFill>
                  <a:srgbClr val="0E5041"/>
                </a:solidFill>
                <a:latin typeface="Poppins"/>
              </a:rPr>
              <a:t>Ethics provide a framework/structure for communication.</a:t>
            </a: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r>
              <a:rPr lang="en-US" sz="3000">
                <a:solidFill>
                  <a:srgbClr val="0E5041"/>
                </a:solidFill>
                <a:latin typeface="Poppins"/>
              </a:rPr>
              <a:t>Lipari, L. A. (2017). Communication Ethics. Oxford Research Encyclopedia of Communication. https://doi.org/10.1093/acrefore/9780190228613.013.58</a:t>
            </a: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a:p>
            <a:pPr marL="0" lvl="0" indent="0" algn="l">
              <a:lnSpc>
                <a:spcPts val="4200"/>
              </a:lnSpc>
              <a:spcBef>
                <a:spcPct val="0"/>
              </a:spcBef>
            </a:pPr>
            <a:endParaRPr lang="en-US" sz="3000">
              <a:solidFill>
                <a:srgbClr val="0E5041"/>
              </a:solidFill>
              <a:latin typeface="Poppins"/>
            </a:endParaRPr>
          </a:p>
        </p:txBody>
      </p:sp>
      <p:sp>
        <p:nvSpPr>
          <p:cNvPr id="10" name="AutoShape 10"/>
          <p:cNvSpPr/>
          <p:nvPr/>
        </p:nvSpPr>
        <p:spPr>
          <a:xfrm>
            <a:off x="1028700" y="3729266"/>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11" name="Picture 11"/>
          <p:cNvPicPr>
            <a:picLocks noChangeAspect="1"/>
          </p:cNvPicPr>
          <p:nvPr/>
        </p:nvPicPr>
        <p:blipFill>
          <a:blip r:embed="rId3"/>
          <a:srcRect/>
          <a:stretch>
            <a:fillRect/>
          </a:stretch>
        </p:blipFill>
        <p:spPr>
          <a:xfrm>
            <a:off x="17259300" y="9258300"/>
            <a:ext cx="595859" cy="591217"/>
          </a:xfrm>
          <a:prstGeom prst="rect">
            <a:avLst/>
          </a:prstGeom>
        </p:spPr>
      </p:pic>
    </p:spTree>
    <p:extLst>
      <p:ext uri="{BB962C8B-B14F-4D97-AF65-F5344CB8AC3E}">
        <p14:creationId xmlns:p14="http://schemas.microsoft.com/office/powerpoint/2010/main" val="29758096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8908DB7-C3A6-4FCB-9820-CEE02B398C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AC4C62-1950-9EB1-BF2E-EEA9C29A7040}"/>
              </a:ext>
            </a:extLst>
          </p:cNvPr>
          <p:cNvSpPr>
            <a:spLocks noGrp="1"/>
          </p:cNvSpPr>
          <p:nvPr>
            <p:ph type="title"/>
          </p:nvPr>
        </p:nvSpPr>
        <p:spPr>
          <a:xfrm>
            <a:off x="946404" y="961234"/>
            <a:ext cx="5129784" cy="8374722"/>
          </a:xfrm>
        </p:spPr>
        <p:txBody>
          <a:bodyPr vert="horz" lIns="91440" tIns="45720" rIns="91440" bIns="45720" rtlCol="0" anchor="ctr">
            <a:normAutofit/>
          </a:bodyPr>
          <a:lstStyle/>
          <a:p>
            <a:pPr algn="l">
              <a:lnSpc>
                <a:spcPct val="90000"/>
              </a:lnSpc>
            </a:pPr>
            <a:r>
              <a:rPr lang="en-US" sz="8100" kern="1200" dirty="0">
                <a:solidFill>
                  <a:schemeClr val="tx1"/>
                </a:solidFill>
                <a:latin typeface="+mj-lt"/>
                <a:ea typeface="+mj-ea"/>
                <a:cs typeface="+mj-cs"/>
              </a:rPr>
              <a:t>Survey Question Block 14</a:t>
            </a:r>
          </a:p>
        </p:txBody>
      </p:sp>
      <p:sp>
        <p:nvSpPr>
          <p:cNvPr id="12" name="sketch line">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00800" y="946404"/>
            <a:ext cx="27432" cy="8385571"/>
          </a:xfrm>
          <a:custGeom>
            <a:avLst/>
            <a:gdLst>
              <a:gd name="connsiteX0" fmla="*/ 0 w 27432"/>
              <a:gd name="connsiteY0" fmla="*/ 0 h 8385571"/>
              <a:gd name="connsiteX1" fmla="*/ 27432 w 27432"/>
              <a:gd name="connsiteY1" fmla="*/ 0 h 8385571"/>
              <a:gd name="connsiteX2" fmla="*/ 27432 w 27432"/>
              <a:gd name="connsiteY2" fmla="*/ 782653 h 8385571"/>
              <a:gd name="connsiteX3" fmla="*/ 27432 w 27432"/>
              <a:gd name="connsiteY3" fmla="*/ 1313739 h 8385571"/>
              <a:gd name="connsiteX4" fmla="*/ 27432 w 27432"/>
              <a:gd name="connsiteY4" fmla="*/ 2012537 h 8385571"/>
              <a:gd name="connsiteX5" fmla="*/ 27432 w 27432"/>
              <a:gd name="connsiteY5" fmla="*/ 2459767 h 8385571"/>
              <a:gd name="connsiteX6" fmla="*/ 27432 w 27432"/>
              <a:gd name="connsiteY6" fmla="*/ 3074709 h 8385571"/>
              <a:gd name="connsiteX7" fmla="*/ 27432 w 27432"/>
              <a:gd name="connsiteY7" fmla="*/ 3605796 h 8385571"/>
              <a:gd name="connsiteX8" fmla="*/ 27432 w 27432"/>
              <a:gd name="connsiteY8" fmla="*/ 4220737 h 8385571"/>
              <a:gd name="connsiteX9" fmla="*/ 27432 w 27432"/>
              <a:gd name="connsiteY9" fmla="*/ 4751824 h 8385571"/>
              <a:gd name="connsiteX10" fmla="*/ 27432 w 27432"/>
              <a:gd name="connsiteY10" fmla="*/ 5199054 h 8385571"/>
              <a:gd name="connsiteX11" fmla="*/ 27432 w 27432"/>
              <a:gd name="connsiteY11" fmla="*/ 5981707 h 8385571"/>
              <a:gd name="connsiteX12" fmla="*/ 27432 w 27432"/>
              <a:gd name="connsiteY12" fmla="*/ 6596649 h 8385571"/>
              <a:gd name="connsiteX13" fmla="*/ 27432 w 27432"/>
              <a:gd name="connsiteY13" fmla="*/ 7379302 h 8385571"/>
              <a:gd name="connsiteX14" fmla="*/ 27432 w 27432"/>
              <a:gd name="connsiteY14" fmla="*/ 8385571 h 8385571"/>
              <a:gd name="connsiteX15" fmla="*/ 0 w 27432"/>
              <a:gd name="connsiteY15" fmla="*/ 8385571 h 8385571"/>
              <a:gd name="connsiteX16" fmla="*/ 0 w 27432"/>
              <a:gd name="connsiteY16" fmla="*/ 7686773 h 8385571"/>
              <a:gd name="connsiteX17" fmla="*/ 0 w 27432"/>
              <a:gd name="connsiteY17" fmla="*/ 7155687 h 8385571"/>
              <a:gd name="connsiteX18" fmla="*/ 0 w 27432"/>
              <a:gd name="connsiteY18" fmla="*/ 6373034 h 8385571"/>
              <a:gd name="connsiteX19" fmla="*/ 0 w 27432"/>
              <a:gd name="connsiteY19" fmla="*/ 5841948 h 8385571"/>
              <a:gd name="connsiteX20" fmla="*/ 0 w 27432"/>
              <a:gd name="connsiteY20" fmla="*/ 5227006 h 8385571"/>
              <a:gd name="connsiteX21" fmla="*/ 0 w 27432"/>
              <a:gd name="connsiteY21" fmla="*/ 4695920 h 8385571"/>
              <a:gd name="connsiteX22" fmla="*/ 0 w 27432"/>
              <a:gd name="connsiteY22" fmla="*/ 3913266 h 8385571"/>
              <a:gd name="connsiteX23" fmla="*/ 0 w 27432"/>
              <a:gd name="connsiteY23" fmla="*/ 3214469 h 8385571"/>
              <a:gd name="connsiteX24" fmla="*/ 0 w 27432"/>
              <a:gd name="connsiteY24" fmla="*/ 2599527 h 8385571"/>
              <a:gd name="connsiteX25" fmla="*/ 0 w 27432"/>
              <a:gd name="connsiteY25" fmla="*/ 1816874 h 8385571"/>
              <a:gd name="connsiteX26" fmla="*/ 0 w 27432"/>
              <a:gd name="connsiteY26" fmla="*/ 1285788 h 8385571"/>
              <a:gd name="connsiteX27" fmla="*/ 0 w 27432"/>
              <a:gd name="connsiteY27" fmla="*/ 0 h 838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432" h="8385571" fill="none" extrusionOk="0">
                <a:moveTo>
                  <a:pt x="0" y="0"/>
                </a:moveTo>
                <a:cubicBezTo>
                  <a:pt x="6445" y="-74"/>
                  <a:pt x="19313" y="-390"/>
                  <a:pt x="27432" y="0"/>
                </a:cubicBezTo>
                <a:cubicBezTo>
                  <a:pt x="-4661" y="346694"/>
                  <a:pt x="-1287" y="402533"/>
                  <a:pt x="27432" y="782653"/>
                </a:cubicBezTo>
                <a:cubicBezTo>
                  <a:pt x="56151" y="1162773"/>
                  <a:pt x="32971" y="1199138"/>
                  <a:pt x="27432" y="1313739"/>
                </a:cubicBezTo>
                <a:cubicBezTo>
                  <a:pt x="21893" y="1428340"/>
                  <a:pt x="53461" y="1776996"/>
                  <a:pt x="27432" y="2012537"/>
                </a:cubicBezTo>
                <a:cubicBezTo>
                  <a:pt x="1403" y="2248078"/>
                  <a:pt x="30613" y="2272850"/>
                  <a:pt x="27432" y="2459767"/>
                </a:cubicBezTo>
                <a:cubicBezTo>
                  <a:pt x="24252" y="2646684"/>
                  <a:pt x="22872" y="2864522"/>
                  <a:pt x="27432" y="3074709"/>
                </a:cubicBezTo>
                <a:cubicBezTo>
                  <a:pt x="31992" y="3284896"/>
                  <a:pt x="16596" y="3424146"/>
                  <a:pt x="27432" y="3605796"/>
                </a:cubicBezTo>
                <a:cubicBezTo>
                  <a:pt x="38268" y="3787446"/>
                  <a:pt x="34178" y="4002777"/>
                  <a:pt x="27432" y="4220737"/>
                </a:cubicBezTo>
                <a:cubicBezTo>
                  <a:pt x="20686" y="4438697"/>
                  <a:pt x="16367" y="4516592"/>
                  <a:pt x="27432" y="4751824"/>
                </a:cubicBezTo>
                <a:cubicBezTo>
                  <a:pt x="38497" y="4987056"/>
                  <a:pt x="42400" y="4996558"/>
                  <a:pt x="27432" y="5199054"/>
                </a:cubicBezTo>
                <a:cubicBezTo>
                  <a:pt x="12465" y="5401550"/>
                  <a:pt x="47882" y="5751705"/>
                  <a:pt x="27432" y="5981707"/>
                </a:cubicBezTo>
                <a:cubicBezTo>
                  <a:pt x="6982" y="6211709"/>
                  <a:pt x="40904" y="6351693"/>
                  <a:pt x="27432" y="6596649"/>
                </a:cubicBezTo>
                <a:cubicBezTo>
                  <a:pt x="13960" y="6841605"/>
                  <a:pt x="32831" y="7196088"/>
                  <a:pt x="27432" y="7379302"/>
                </a:cubicBezTo>
                <a:cubicBezTo>
                  <a:pt x="22033" y="7562516"/>
                  <a:pt x="12703" y="8105417"/>
                  <a:pt x="27432" y="8385571"/>
                </a:cubicBezTo>
                <a:cubicBezTo>
                  <a:pt x="15079" y="8384479"/>
                  <a:pt x="8384" y="8384820"/>
                  <a:pt x="0" y="8385571"/>
                </a:cubicBezTo>
                <a:cubicBezTo>
                  <a:pt x="-9222" y="8184772"/>
                  <a:pt x="-3801" y="7840755"/>
                  <a:pt x="0" y="7686773"/>
                </a:cubicBezTo>
                <a:cubicBezTo>
                  <a:pt x="3801" y="7532791"/>
                  <a:pt x="9771" y="7265683"/>
                  <a:pt x="0" y="7155687"/>
                </a:cubicBezTo>
                <a:cubicBezTo>
                  <a:pt x="-9771" y="7045691"/>
                  <a:pt x="37823" y="6639323"/>
                  <a:pt x="0" y="6373034"/>
                </a:cubicBezTo>
                <a:cubicBezTo>
                  <a:pt x="-37823" y="6106745"/>
                  <a:pt x="7609" y="6070807"/>
                  <a:pt x="0" y="5841948"/>
                </a:cubicBezTo>
                <a:cubicBezTo>
                  <a:pt x="-7609" y="5613089"/>
                  <a:pt x="1785" y="5396348"/>
                  <a:pt x="0" y="5227006"/>
                </a:cubicBezTo>
                <a:cubicBezTo>
                  <a:pt x="-1785" y="5057664"/>
                  <a:pt x="17374" y="4822375"/>
                  <a:pt x="0" y="4695920"/>
                </a:cubicBezTo>
                <a:cubicBezTo>
                  <a:pt x="-17374" y="4569465"/>
                  <a:pt x="-37614" y="4208520"/>
                  <a:pt x="0" y="3913266"/>
                </a:cubicBezTo>
                <a:cubicBezTo>
                  <a:pt x="37614" y="3618012"/>
                  <a:pt x="-28128" y="3519129"/>
                  <a:pt x="0" y="3214469"/>
                </a:cubicBezTo>
                <a:cubicBezTo>
                  <a:pt x="28128" y="2909809"/>
                  <a:pt x="20752" y="2887116"/>
                  <a:pt x="0" y="2599527"/>
                </a:cubicBezTo>
                <a:cubicBezTo>
                  <a:pt x="-20752" y="2311938"/>
                  <a:pt x="-23269" y="2180831"/>
                  <a:pt x="0" y="1816874"/>
                </a:cubicBezTo>
                <a:cubicBezTo>
                  <a:pt x="23269" y="1452917"/>
                  <a:pt x="15218" y="1441230"/>
                  <a:pt x="0" y="1285788"/>
                </a:cubicBezTo>
                <a:cubicBezTo>
                  <a:pt x="-15218" y="1130346"/>
                  <a:pt x="36978" y="468039"/>
                  <a:pt x="0" y="0"/>
                </a:cubicBezTo>
                <a:close/>
              </a:path>
              <a:path w="27432" h="8385571" stroke="0" extrusionOk="0">
                <a:moveTo>
                  <a:pt x="0" y="0"/>
                </a:moveTo>
                <a:cubicBezTo>
                  <a:pt x="6665" y="1306"/>
                  <a:pt x="15136" y="257"/>
                  <a:pt x="27432" y="0"/>
                </a:cubicBezTo>
                <a:cubicBezTo>
                  <a:pt x="50285" y="165299"/>
                  <a:pt x="12757" y="427555"/>
                  <a:pt x="27432" y="698798"/>
                </a:cubicBezTo>
                <a:cubicBezTo>
                  <a:pt x="42107" y="970041"/>
                  <a:pt x="28824" y="1226199"/>
                  <a:pt x="27432" y="1397595"/>
                </a:cubicBezTo>
                <a:cubicBezTo>
                  <a:pt x="26040" y="1568991"/>
                  <a:pt x="37377" y="1834498"/>
                  <a:pt x="27432" y="2180248"/>
                </a:cubicBezTo>
                <a:cubicBezTo>
                  <a:pt x="17487" y="2525998"/>
                  <a:pt x="49768" y="2451590"/>
                  <a:pt x="27432" y="2711335"/>
                </a:cubicBezTo>
                <a:cubicBezTo>
                  <a:pt x="5096" y="2971080"/>
                  <a:pt x="63163" y="3174430"/>
                  <a:pt x="27432" y="3493988"/>
                </a:cubicBezTo>
                <a:cubicBezTo>
                  <a:pt x="-8299" y="3813546"/>
                  <a:pt x="55483" y="4186811"/>
                  <a:pt x="27432" y="4360497"/>
                </a:cubicBezTo>
                <a:cubicBezTo>
                  <a:pt x="-619" y="4534183"/>
                  <a:pt x="7974" y="4709969"/>
                  <a:pt x="27432" y="5059295"/>
                </a:cubicBezTo>
                <a:cubicBezTo>
                  <a:pt x="46890" y="5408621"/>
                  <a:pt x="-7157" y="5526851"/>
                  <a:pt x="27432" y="5758092"/>
                </a:cubicBezTo>
                <a:cubicBezTo>
                  <a:pt x="62021" y="5989333"/>
                  <a:pt x="44642" y="6191514"/>
                  <a:pt x="27432" y="6373034"/>
                </a:cubicBezTo>
                <a:cubicBezTo>
                  <a:pt x="10222" y="6554554"/>
                  <a:pt x="26177" y="6786694"/>
                  <a:pt x="27432" y="6987976"/>
                </a:cubicBezTo>
                <a:cubicBezTo>
                  <a:pt x="28687" y="7189258"/>
                  <a:pt x="56526" y="7488127"/>
                  <a:pt x="27432" y="7770629"/>
                </a:cubicBezTo>
                <a:cubicBezTo>
                  <a:pt x="-1662" y="8053131"/>
                  <a:pt x="-2257" y="8194797"/>
                  <a:pt x="27432" y="8385571"/>
                </a:cubicBezTo>
                <a:cubicBezTo>
                  <a:pt x="21511" y="8386050"/>
                  <a:pt x="6920" y="8384336"/>
                  <a:pt x="0" y="8385571"/>
                </a:cubicBezTo>
                <a:cubicBezTo>
                  <a:pt x="-21816" y="8200889"/>
                  <a:pt x="-14926" y="7924873"/>
                  <a:pt x="0" y="7602918"/>
                </a:cubicBezTo>
                <a:cubicBezTo>
                  <a:pt x="14926" y="7280963"/>
                  <a:pt x="8602" y="7253360"/>
                  <a:pt x="0" y="6987976"/>
                </a:cubicBezTo>
                <a:cubicBezTo>
                  <a:pt x="-8602" y="6722592"/>
                  <a:pt x="4000" y="6636133"/>
                  <a:pt x="0" y="6373034"/>
                </a:cubicBezTo>
                <a:cubicBezTo>
                  <a:pt x="-4000" y="6109935"/>
                  <a:pt x="-25513" y="6045095"/>
                  <a:pt x="0" y="5758092"/>
                </a:cubicBezTo>
                <a:cubicBezTo>
                  <a:pt x="25513" y="5471089"/>
                  <a:pt x="-7551" y="5476090"/>
                  <a:pt x="0" y="5310862"/>
                </a:cubicBezTo>
                <a:cubicBezTo>
                  <a:pt x="7551" y="5145634"/>
                  <a:pt x="19639" y="4748803"/>
                  <a:pt x="0" y="4444353"/>
                </a:cubicBezTo>
                <a:cubicBezTo>
                  <a:pt x="-19639" y="4139903"/>
                  <a:pt x="-7248" y="3849816"/>
                  <a:pt x="0" y="3577844"/>
                </a:cubicBezTo>
                <a:cubicBezTo>
                  <a:pt x="7248" y="3305872"/>
                  <a:pt x="-365" y="3060120"/>
                  <a:pt x="0" y="2711335"/>
                </a:cubicBezTo>
                <a:cubicBezTo>
                  <a:pt x="365" y="2362550"/>
                  <a:pt x="-4208" y="2305604"/>
                  <a:pt x="0" y="2180248"/>
                </a:cubicBezTo>
                <a:cubicBezTo>
                  <a:pt x="4208" y="2054892"/>
                  <a:pt x="5759" y="1620935"/>
                  <a:pt x="0" y="1313739"/>
                </a:cubicBezTo>
                <a:cubicBezTo>
                  <a:pt x="-5759" y="1006543"/>
                  <a:pt x="-6559" y="912821"/>
                  <a:pt x="0" y="698798"/>
                </a:cubicBezTo>
                <a:cubicBezTo>
                  <a:pt x="6559" y="484775"/>
                  <a:pt x="-33287" y="21671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3114097614">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1">
            <a:extLst>
              <a:ext uri="{FF2B5EF4-FFF2-40B4-BE49-F238E27FC236}">
                <a16:creationId xmlns:a16="http://schemas.microsoft.com/office/drawing/2014/main" id="{7FD5F0D9-5BB0-4ADD-C59C-CFA1CF0DAABB}"/>
              </a:ext>
            </a:extLst>
          </p:cNvPr>
          <p:cNvSpPr>
            <a:spLocks noChangeArrowheads="1"/>
          </p:cNvSpPr>
          <p:nvPr/>
        </p:nvSpPr>
        <p:spPr bwMode="auto">
          <a:xfrm>
            <a:off x="7187182" y="1279008"/>
            <a:ext cx="10341864" cy="2142731"/>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t"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28600" eaLnBrk="1" fontAlgn="base" hangingPunct="1">
              <a:lnSpc>
                <a:spcPct val="90000"/>
              </a:lnSpc>
              <a:spcBef>
                <a:spcPct val="0"/>
              </a:spcBef>
              <a:spcAft>
                <a:spcPts val="600"/>
              </a:spcAft>
              <a:buClrTx/>
              <a:buSzTx/>
              <a:buFont typeface="Arial" panose="020B0604020202020204" pitchFamily="34" charset="0"/>
              <a:buChar char="•"/>
              <a:tabLst/>
            </a:pPr>
            <a:r>
              <a:rPr kumimoji="0" lang="en-US" altLang="en-US" sz="3300" b="0" i="0" u="none" strike="noStrike" cap="none" normalizeH="0" baseline="0" dirty="0">
                <a:ln>
                  <a:noFill/>
                </a:ln>
                <a:effectLst/>
                <a:latin typeface="+mn-lt"/>
              </a:rPr>
              <a:t> </a:t>
            </a:r>
            <a:r>
              <a:rPr kumimoji="0" lang="en-US" altLang="en-US" sz="3300" b="1" i="0" u="sng" strike="noStrike" cap="none" normalizeH="0" baseline="0" dirty="0">
                <a:ln>
                  <a:noFill/>
                </a:ln>
                <a:effectLst/>
                <a:latin typeface="+mn-lt"/>
              </a:rPr>
              <a:t>BEFORE participating in today's workshop,</a:t>
            </a:r>
            <a:r>
              <a:rPr kumimoji="0" lang="en-US" altLang="en-US" sz="3300" b="0" i="0" u="none" strike="noStrike" cap="none" normalizeH="0" baseline="0" dirty="0">
                <a:ln>
                  <a:noFill/>
                </a:ln>
                <a:effectLst/>
                <a:latin typeface="+mn-lt"/>
              </a:rPr>
              <a:t> please indicate your level of agreement for each of the following statements.</a:t>
            </a:r>
          </a:p>
        </p:txBody>
      </p:sp>
      <p:graphicFrame>
        <p:nvGraphicFramePr>
          <p:cNvPr id="4" name="Content Placeholder 3">
            <a:extLst>
              <a:ext uri="{FF2B5EF4-FFF2-40B4-BE49-F238E27FC236}">
                <a16:creationId xmlns:a16="http://schemas.microsoft.com/office/drawing/2014/main" id="{3409B8CC-D5BB-D867-CD60-9900691296FF}"/>
              </a:ext>
            </a:extLst>
          </p:cNvPr>
          <p:cNvGraphicFramePr>
            <a:graphicFrameLocks noGrp="1"/>
          </p:cNvGraphicFramePr>
          <p:nvPr>
            <p:ph idx="1"/>
            <p:extLst>
              <p:ext uri="{D42A27DB-BD31-4B8C-83A1-F6EECF244321}">
                <p14:modId xmlns:p14="http://schemas.microsoft.com/office/powerpoint/2010/main" val="3522483985"/>
              </p:ext>
            </p:extLst>
          </p:nvPr>
        </p:nvGraphicFramePr>
        <p:xfrm>
          <a:off x="7187182" y="4035539"/>
          <a:ext cx="10341866" cy="4566296"/>
        </p:xfrm>
        <a:graphic>
          <a:graphicData uri="http://schemas.openxmlformats.org/drawingml/2006/table">
            <a:tbl>
              <a:tblPr firstRow="1" firstCol="1" lastRow="1" lastCol="1"/>
              <a:tblGrid>
                <a:gridCol w="4724528">
                  <a:extLst>
                    <a:ext uri="{9D8B030D-6E8A-4147-A177-3AD203B41FA5}">
                      <a16:colId xmlns:a16="http://schemas.microsoft.com/office/drawing/2014/main" val="1616733708"/>
                    </a:ext>
                  </a:extLst>
                </a:gridCol>
                <a:gridCol w="1089475">
                  <a:extLst>
                    <a:ext uri="{9D8B030D-6E8A-4147-A177-3AD203B41FA5}">
                      <a16:colId xmlns:a16="http://schemas.microsoft.com/office/drawing/2014/main" val="708727123"/>
                    </a:ext>
                  </a:extLst>
                </a:gridCol>
                <a:gridCol w="1089476">
                  <a:extLst>
                    <a:ext uri="{9D8B030D-6E8A-4147-A177-3AD203B41FA5}">
                      <a16:colId xmlns:a16="http://schemas.microsoft.com/office/drawing/2014/main" val="555014094"/>
                    </a:ext>
                  </a:extLst>
                </a:gridCol>
                <a:gridCol w="1462346">
                  <a:extLst>
                    <a:ext uri="{9D8B030D-6E8A-4147-A177-3AD203B41FA5}">
                      <a16:colId xmlns:a16="http://schemas.microsoft.com/office/drawing/2014/main" val="744002848"/>
                    </a:ext>
                  </a:extLst>
                </a:gridCol>
                <a:gridCol w="997559">
                  <a:extLst>
                    <a:ext uri="{9D8B030D-6E8A-4147-A177-3AD203B41FA5}">
                      <a16:colId xmlns:a16="http://schemas.microsoft.com/office/drawing/2014/main" val="152722058"/>
                    </a:ext>
                  </a:extLst>
                </a:gridCol>
                <a:gridCol w="978482">
                  <a:extLst>
                    <a:ext uri="{9D8B030D-6E8A-4147-A177-3AD203B41FA5}">
                      <a16:colId xmlns:a16="http://schemas.microsoft.com/office/drawing/2014/main" val="1280543397"/>
                    </a:ext>
                  </a:extLst>
                </a:gridCol>
              </a:tblGrid>
              <a:tr h="570787">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000" b="0" i="0" u="none" strike="noStrike">
                        <a:effectLst/>
                        <a:latin typeface="Arial" panose="020B0604020202020204" pitchFamily="34" charset="0"/>
                      </a:endParaRPr>
                    </a:p>
                  </a:txBody>
                  <a:tcPr marL="79777" marR="79777" marT="29830" marB="79777" anchor="ctr">
                    <a:lnL>
                      <a:noFill/>
                    </a:lnL>
                    <a:lnR w="12700" cap="flat" cmpd="sng" algn="ctr">
                      <a:solidFill>
                        <a:srgbClr val="BFBFBF"/>
                      </a:solidFill>
                      <a:prstDash val="solid"/>
                      <a:round/>
                      <a:headEnd type="none" w="med" len="med"/>
                      <a:tailEnd type="none" w="med" len="med"/>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Strongly disagree (6)</a:t>
                      </a:r>
                      <a:endParaRPr lang="en-US" sz="2000" b="0" i="0" u="none" strike="noStrike">
                        <a:effectLst/>
                        <a:latin typeface="Arial" panose="020B0604020202020204" pitchFamily="34" charset="0"/>
                      </a:endParaRPr>
                    </a:p>
                  </a:txBody>
                  <a:tcPr marL="79777" marR="79777" marT="29830" marB="79777" anchor="ctr">
                    <a:lnL w="12700" cap="flat" cmpd="sng" algn="ctr">
                      <a:solidFill>
                        <a:srgbClr val="BFBFBF"/>
                      </a:solidFill>
                      <a:prstDash val="solid"/>
                      <a:round/>
                      <a:headEnd type="none" w="med" len="med"/>
                      <a:tailEnd type="none" w="med" len="med"/>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Somewhat disagree (7)</a:t>
                      </a:r>
                      <a:endParaRPr lang="en-US" sz="2000" b="0" i="0" u="none" strike="noStrike">
                        <a:effectLst/>
                        <a:latin typeface="Arial" panose="020B0604020202020204" pitchFamily="34" charset="0"/>
                      </a:endParaRPr>
                    </a:p>
                  </a:txBody>
                  <a:tcPr marL="79777" marR="79777" marT="29830" marB="79777"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Neither agree nor disagree (8)</a:t>
                      </a:r>
                      <a:endParaRPr lang="en-US" sz="2000" b="0" i="0" u="none" strike="noStrike">
                        <a:effectLst/>
                        <a:latin typeface="Arial" panose="020B0604020202020204" pitchFamily="34" charset="0"/>
                      </a:endParaRPr>
                    </a:p>
                  </a:txBody>
                  <a:tcPr marL="79777" marR="79777" marT="29830" marB="79777"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Somewhat agree (9)</a:t>
                      </a:r>
                      <a:endParaRPr lang="en-US" sz="2000" b="0" i="0" u="none" strike="noStrike">
                        <a:effectLst/>
                        <a:latin typeface="Arial" panose="020B0604020202020204" pitchFamily="34" charset="0"/>
                      </a:endParaRPr>
                    </a:p>
                  </a:txBody>
                  <a:tcPr marL="79777" marR="79777" marT="29830" marB="79777"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Strongly agree (10)</a:t>
                      </a:r>
                      <a:endParaRPr lang="en-US" sz="2000" b="0" i="0" u="none" strike="noStrike">
                        <a:effectLst/>
                        <a:latin typeface="Arial" panose="020B0604020202020204" pitchFamily="34" charset="0"/>
                      </a:endParaRPr>
                    </a:p>
                  </a:txBody>
                  <a:tcPr marL="79777" marR="79777" marT="29830" marB="79777" anchor="ctr">
                    <a:lnL>
                      <a:noFill/>
                    </a:lnL>
                    <a:lnR>
                      <a:noFill/>
                    </a:lnR>
                    <a:lnT>
                      <a:noFill/>
                    </a:lnT>
                    <a:lnB w="12700" cap="flat" cmpd="sng" algn="ctr">
                      <a:solidFill>
                        <a:srgbClr val="BFBFBF"/>
                      </a:solidFill>
                      <a:prstDash val="solid"/>
                      <a:round/>
                      <a:headEnd type="none" w="med" len="med"/>
                      <a:tailEnd type="none" w="med" len="med"/>
                    </a:lnB>
                    <a:noFill/>
                  </a:tcPr>
                </a:tc>
                <a:extLst>
                  <a:ext uri="{0D108BD9-81ED-4DB2-BD59-A6C34878D82A}">
                    <a16:rowId xmlns:a16="http://schemas.microsoft.com/office/drawing/2014/main" val="4018579604"/>
                  </a:ext>
                </a:extLst>
              </a:tr>
              <a:tr h="570787">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BEFORE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was knowledgeable about Avian Flu. (1) </a:t>
                      </a:r>
                      <a:endParaRPr lang="en-US" sz="2000" b="0" i="0" u="none" strike="noStrike">
                        <a:effectLst/>
                        <a:latin typeface="Arial" panose="020B0604020202020204" pitchFamily="34" charset="0"/>
                      </a:endParaRPr>
                    </a:p>
                  </a:txBody>
                  <a:tcPr marL="79777" marR="79777" marT="29830" marB="79777" anchor="ctr">
                    <a:lnL>
                      <a:noFill/>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w="12700" cap="flat" cmpd="sng" algn="ctr">
                      <a:solidFill>
                        <a:srgbClr val="BFBFBF"/>
                      </a:solidFill>
                      <a:prstDash val="solid"/>
                      <a:round/>
                      <a:headEnd type="none" w="med" len="med"/>
                      <a:tailEnd type="none" w="med" len="med"/>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w="12700" cap="flat" cmpd="sng" algn="ctr">
                      <a:solidFill>
                        <a:srgbClr val="BFBFBF"/>
                      </a:solidFill>
                      <a:prstDash val="solid"/>
                      <a:round/>
                      <a:headEnd type="none" w="med" len="med"/>
                      <a:tailEnd type="none" w="med" len="med"/>
                    </a:lnT>
                    <a:lnB>
                      <a:noFill/>
                    </a:lnB>
                    <a:noFill/>
                  </a:tcPr>
                </a:tc>
                <a:extLst>
                  <a:ext uri="{0D108BD9-81ED-4DB2-BD59-A6C34878D82A}">
                    <a16:rowId xmlns:a16="http://schemas.microsoft.com/office/drawing/2014/main" val="408569585"/>
                  </a:ext>
                </a:extLst>
              </a:tr>
              <a:tr h="570787">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BEFORE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was aware of the avian flu cases in the past months. (2) </a:t>
                      </a:r>
                      <a:endParaRPr lang="en-US" sz="2000" b="0" i="0" u="none" strike="noStrike">
                        <a:effectLst/>
                        <a:latin typeface="Arial" panose="020B0604020202020204" pitchFamily="34" charset="0"/>
                      </a:endParaRPr>
                    </a:p>
                  </a:txBody>
                  <a:tcPr marL="79777" marR="79777" marT="29830" marB="79777"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extLst>
                  <a:ext uri="{0D108BD9-81ED-4DB2-BD59-A6C34878D82A}">
                    <a16:rowId xmlns:a16="http://schemas.microsoft.com/office/drawing/2014/main" val="3916462368"/>
                  </a:ext>
                </a:extLst>
              </a:tr>
              <a:tr h="570787">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BEFORE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was aware of the risk associated with avian flu. (3) </a:t>
                      </a:r>
                      <a:endParaRPr lang="en-US" sz="2000" b="0" i="0" u="none" strike="noStrike">
                        <a:effectLst/>
                        <a:latin typeface="Arial" panose="020B0604020202020204" pitchFamily="34" charset="0"/>
                      </a:endParaRPr>
                    </a:p>
                  </a:txBody>
                  <a:tcPr marL="79777" marR="79777" marT="29830" marB="79777"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extLst>
                  <a:ext uri="{0D108BD9-81ED-4DB2-BD59-A6C34878D82A}">
                    <a16:rowId xmlns:a16="http://schemas.microsoft.com/office/drawing/2014/main" val="1077900223"/>
                  </a:ext>
                </a:extLst>
              </a:tr>
              <a:tr h="570787">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BEFORE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thought avian flu was relevant to me. (4) </a:t>
                      </a:r>
                      <a:endParaRPr lang="en-US" sz="2000" b="0" i="0" u="none" strike="noStrike">
                        <a:effectLst/>
                        <a:latin typeface="Arial" panose="020B0604020202020204" pitchFamily="34" charset="0"/>
                      </a:endParaRPr>
                    </a:p>
                  </a:txBody>
                  <a:tcPr marL="79777" marR="79777" marT="29830" marB="79777"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extLst>
                  <a:ext uri="{0D108BD9-81ED-4DB2-BD59-A6C34878D82A}">
                    <a16:rowId xmlns:a16="http://schemas.microsoft.com/office/drawing/2014/main" val="1548173906"/>
                  </a:ext>
                </a:extLst>
              </a:tr>
              <a:tr h="570787">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BEFORE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was aware of the difference between raw milk and pasteurized milk. (5) </a:t>
                      </a:r>
                      <a:endParaRPr lang="en-US" sz="2000" b="0" i="0" u="none" strike="noStrike">
                        <a:effectLst/>
                        <a:latin typeface="Arial" panose="020B0604020202020204" pitchFamily="34" charset="0"/>
                      </a:endParaRPr>
                    </a:p>
                  </a:txBody>
                  <a:tcPr marL="79777" marR="79777" marT="29830" marB="79777"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extLst>
                  <a:ext uri="{0D108BD9-81ED-4DB2-BD59-A6C34878D82A}">
                    <a16:rowId xmlns:a16="http://schemas.microsoft.com/office/drawing/2014/main" val="143660646"/>
                  </a:ext>
                </a:extLst>
              </a:tr>
              <a:tr h="570787">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BEFORE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trusted the American food system. (6) </a:t>
                      </a:r>
                      <a:endParaRPr lang="en-US" sz="2000" b="0" i="0" u="none" strike="noStrike">
                        <a:effectLst/>
                        <a:latin typeface="Arial" panose="020B0604020202020204" pitchFamily="34" charset="0"/>
                      </a:endParaRPr>
                    </a:p>
                  </a:txBody>
                  <a:tcPr marL="79777" marR="79777" marT="29830" marB="79777"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extLst>
                  <a:ext uri="{0D108BD9-81ED-4DB2-BD59-A6C34878D82A}">
                    <a16:rowId xmlns:a16="http://schemas.microsoft.com/office/drawing/2014/main" val="959660259"/>
                  </a:ext>
                </a:extLst>
              </a:tr>
              <a:tr h="570787">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BEFORE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was confident in scientific reports and finding regarding agricultural and natural resource issues. (7) </a:t>
                      </a:r>
                      <a:endParaRPr lang="en-US" sz="2000" b="0" i="0" u="none" strike="noStrike">
                        <a:effectLst/>
                        <a:latin typeface="Arial" panose="020B0604020202020204" pitchFamily="34" charset="0"/>
                      </a:endParaRPr>
                    </a:p>
                  </a:txBody>
                  <a:tcPr marL="79777" marR="79777" marT="29830" marB="79777"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79777" marR="79777" marT="29830" marB="79777"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dirty="0">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dirty="0">
                        <a:effectLst/>
                        <a:latin typeface="Arial" panose="020B0604020202020204" pitchFamily="34" charset="0"/>
                      </a:endParaRPr>
                    </a:p>
                  </a:txBody>
                  <a:tcPr marL="79777" marR="79777" marT="29830" marB="79777" anchor="ctr">
                    <a:lnL>
                      <a:noFill/>
                    </a:lnL>
                    <a:lnR>
                      <a:noFill/>
                    </a:lnR>
                    <a:lnT>
                      <a:noFill/>
                    </a:lnT>
                    <a:lnB>
                      <a:noFill/>
                    </a:lnB>
                    <a:noFill/>
                  </a:tcPr>
                </a:tc>
                <a:extLst>
                  <a:ext uri="{0D108BD9-81ED-4DB2-BD59-A6C34878D82A}">
                    <a16:rowId xmlns:a16="http://schemas.microsoft.com/office/drawing/2014/main" val="2758942037"/>
                  </a:ext>
                </a:extLst>
              </a:tr>
            </a:tbl>
          </a:graphicData>
        </a:graphic>
      </p:graphicFrame>
    </p:spTree>
    <p:extLst>
      <p:ext uri="{BB962C8B-B14F-4D97-AF65-F5344CB8AC3E}">
        <p14:creationId xmlns:p14="http://schemas.microsoft.com/office/powerpoint/2010/main" val="4063431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A5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25000"/>
          </a:blip>
          <a:srcRect l="38284" b="929"/>
          <a:stretch>
            <a:fillRect/>
          </a:stretch>
        </p:blipFill>
        <p:spPr>
          <a:xfrm>
            <a:off x="6884509" y="681191"/>
            <a:ext cx="11762590" cy="9826595"/>
          </a:xfrm>
          <a:prstGeom prst="rect">
            <a:avLst/>
          </a:prstGeom>
        </p:spPr>
      </p:pic>
      <p:sp>
        <p:nvSpPr>
          <p:cNvPr id="3" name="AutoShape 3"/>
          <p:cNvSpPr/>
          <p:nvPr/>
        </p:nvSpPr>
        <p:spPr>
          <a:xfrm>
            <a:off x="0" y="0"/>
            <a:ext cx="4596915" cy="10757840"/>
          </a:xfrm>
          <a:prstGeom prst="rect">
            <a:avLst/>
          </a:prstGeom>
          <a:solidFill>
            <a:srgbClr val="FEFEFE"/>
          </a:solidFill>
        </p:spPr>
        <p:txBody>
          <a:bodyPr/>
          <a:lstStyle/>
          <a:p>
            <a:endParaRPr lang="en-US"/>
          </a:p>
        </p:txBody>
      </p:sp>
      <p:sp>
        <p:nvSpPr>
          <p:cNvPr id="4" name="AutoShape 4"/>
          <p:cNvSpPr/>
          <p:nvPr/>
        </p:nvSpPr>
        <p:spPr>
          <a:xfrm>
            <a:off x="1028700" y="8938620"/>
            <a:ext cx="1170379" cy="0"/>
          </a:xfrm>
          <a:prstGeom prst="line">
            <a:avLst/>
          </a:prstGeom>
          <a:ln w="76200" cap="flat">
            <a:solidFill>
              <a:srgbClr val="9BCD4B"/>
            </a:solidFill>
            <a:prstDash val="solid"/>
            <a:headEnd type="none" w="sm" len="sm"/>
            <a:tailEnd type="none" w="sm" len="sm"/>
          </a:ln>
        </p:spPr>
        <p:txBody>
          <a:bodyPr/>
          <a:lstStyle/>
          <a:p>
            <a:endParaRPr lang="en-US"/>
          </a:p>
        </p:txBody>
      </p:sp>
      <p:grpSp>
        <p:nvGrpSpPr>
          <p:cNvPr id="5" name="Group 5"/>
          <p:cNvGrpSpPr>
            <a:grpSpLocks noChangeAspect="1"/>
          </p:cNvGrpSpPr>
          <p:nvPr/>
        </p:nvGrpSpPr>
        <p:grpSpPr>
          <a:xfrm rot="189153">
            <a:off x="5119430" y="6909187"/>
            <a:ext cx="2268725" cy="2268716"/>
            <a:chOff x="0" y="0"/>
            <a:chExt cx="6350025" cy="6350000"/>
          </a:xfrm>
        </p:grpSpPr>
        <p:sp>
          <p:nvSpPr>
            <p:cNvPr id="6" name="Freeform 6"/>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3"/>
              <a:stretch>
                <a:fillRect l="-24191" t="-18685" r="-9951" b="-43994"/>
              </a:stretch>
            </a:blipFill>
          </p:spPr>
          <p:txBody>
            <a:bodyPr/>
            <a:lstStyle/>
            <a:p>
              <a:endParaRPr lang="en-US"/>
            </a:p>
          </p:txBody>
        </p:sp>
      </p:grpSp>
      <p:grpSp>
        <p:nvGrpSpPr>
          <p:cNvPr id="7" name="Group 7"/>
          <p:cNvGrpSpPr>
            <a:grpSpLocks noChangeAspect="1"/>
          </p:cNvGrpSpPr>
          <p:nvPr/>
        </p:nvGrpSpPr>
        <p:grpSpPr>
          <a:xfrm>
            <a:off x="7768300" y="3670929"/>
            <a:ext cx="2268725" cy="2268716"/>
            <a:chOff x="0" y="0"/>
            <a:chExt cx="6350025" cy="6350000"/>
          </a:xfrm>
        </p:grpSpPr>
        <p:sp>
          <p:nvSpPr>
            <p:cNvPr id="8" name="Freeform 8"/>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4"/>
              <a:stretch>
                <a:fillRect l="-1539" t="-1539"/>
              </a:stretch>
            </a:blipFill>
          </p:spPr>
          <p:txBody>
            <a:bodyPr/>
            <a:lstStyle/>
            <a:p>
              <a:endParaRPr lang="en-US"/>
            </a:p>
          </p:txBody>
        </p:sp>
      </p:grpSp>
      <p:sp>
        <p:nvSpPr>
          <p:cNvPr id="9" name="AutoShape 9"/>
          <p:cNvSpPr/>
          <p:nvPr/>
        </p:nvSpPr>
        <p:spPr>
          <a:xfrm>
            <a:off x="5149424" y="2646963"/>
            <a:ext cx="2268725" cy="772092"/>
          </a:xfrm>
          <a:prstGeom prst="rect">
            <a:avLst/>
          </a:prstGeom>
          <a:solidFill>
            <a:srgbClr val="FEFEFE"/>
          </a:solidFill>
        </p:spPr>
        <p:txBody>
          <a:bodyPr/>
          <a:lstStyle/>
          <a:p>
            <a:endParaRPr lang="en-US"/>
          </a:p>
        </p:txBody>
      </p:sp>
      <p:grpSp>
        <p:nvGrpSpPr>
          <p:cNvPr id="10" name="Group 10"/>
          <p:cNvGrpSpPr>
            <a:grpSpLocks noChangeAspect="1"/>
          </p:cNvGrpSpPr>
          <p:nvPr/>
        </p:nvGrpSpPr>
        <p:grpSpPr>
          <a:xfrm>
            <a:off x="10281661" y="328466"/>
            <a:ext cx="2268725" cy="2268716"/>
            <a:chOff x="0" y="0"/>
            <a:chExt cx="6350025" cy="6350000"/>
          </a:xfrm>
        </p:grpSpPr>
        <p:sp>
          <p:nvSpPr>
            <p:cNvPr id="11" name="Freeform 11"/>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5"/>
              <a:stretch>
                <a:fillRect l="-13727" t="-41205" r="-9027" b="-42928"/>
              </a:stretch>
            </a:blipFill>
          </p:spPr>
          <p:txBody>
            <a:bodyPr/>
            <a:lstStyle/>
            <a:p>
              <a:endParaRPr lang="en-US"/>
            </a:p>
          </p:txBody>
        </p:sp>
      </p:grpSp>
      <p:sp>
        <p:nvSpPr>
          <p:cNvPr id="12" name="AutoShape 12"/>
          <p:cNvSpPr/>
          <p:nvPr/>
        </p:nvSpPr>
        <p:spPr>
          <a:xfrm>
            <a:off x="10394823" y="2622939"/>
            <a:ext cx="2268725" cy="772092"/>
          </a:xfrm>
          <a:prstGeom prst="rect">
            <a:avLst/>
          </a:prstGeom>
          <a:solidFill>
            <a:srgbClr val="FEFEFE"/>
          </a:solidFill>
        </p:spPr>
        <p:txBody>
          <a:bodyPr/>
          <a:lstStyle/>
          <a:p>
            <a:endParaRPr lang="en-US"/>
          </a:p>
        </p:txBody>
      </p:sp>
      <p:sp>
        <p:nvSpPr>
          <p:cNvPr id="13" name="AutoShape 13"/>
          <p:cNvSpPr/>
          <p:nvPr/>
        </p:nvSpPr>
        <p:spPr>
          <a:xfrm>
            <a:off x="7768265" y="5931577"/>
            <a:ext cx="2268725" cy="772092"/>
          </a:xfrm>
          <a:prstGeom prst="rect">
            <a:avLst/>
          </a:prstGeom>
          <a:solidFill>
            <a:srgbClr val="FEFEFE"/>
          </a:solidFill>
        </p:spPr>
        <p:txBody>
          <a:bodyPr/>
          <a:lstStyle/>
          <a:p>
            <a:endParaRPr lang="en-US"/>
          </a:p>
        </p:txBody>
      </p:sp>
      <p:sp>
        <p:nvSpPr>
          <p:cNvPr id="14" name="AutoShape 14"/>
          <p:cNvSpPr/>
          <p:nvPr/>
        </p:nvSpPr>
        <p:spPr>
          <a:xfrm>
            <a:off x="5138765" y="9144334"/>
            <a:ext cx="2268725" cy="772092"/>
          </a:xfrm>
          <a:prstGeom prst="rect">
            <a:avLst/>
          </a:prstGeom>
          <a:solidFill>
            <a:srgbClr val="FEFEFE"/>
          </a:solidFill>
        </p:spPr>
        <p:txBody>
          <a:bodyPr/>
          <a:lstStyle/>
          <a:p>
            <a:endParaRPr lang="en-US"/>
          </a:p>
        </p:txBody>
      </p:sp>
      <p:grpSp>
        <p:nvGrpSpPr>
          <p:cNvPr id="15" name="Group 15"/>
          <p:cNvGrpSpPr>
            <a:grpSpLocks noChangeAspect="1"/>
          </p:cNvGrpSpPr>
          <p:nvPr/>
        </p:nvGrpSpPr>
        <p:grpSpPr>
          <a:xfrm>
            <a:off x="7653024" y="6848519"/>
            <a:ext cx="2268725" cy="2268716"/>
            <a:chOff x="0" y="0"/>
            <a:chExt cx="6350025" cy="6350000"/>
          </a:xfrm>
        </p:grpSpPr>
        <p:sp>
          <p:nvSpPr>
            <p:cNvPr id="16" name="Freeform 16"/>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6"/>
              <a:stretch>
                <a:fillRect l="-10280" r="-2365" b="-12646"/>
              </a:stretch>
            </a:blipFill>
          </p:spPr>
          <p:txBody>
            <a:bodyPr/>
            <a:lstStyle/>
            <a:p>
              <a:endParaRPr lang="en-US"/>
            </a:p>
          </p:txBody>
        </p:sp>
      </p:grpSp>
      <p:sp>
        <p:nvSpPr>
          <p:cNvPr id="17" name="AutoShape 17"/>
          <p:cNvSpPr/>
          <p:nvPr/>
        </p:nvSpPr>
        <p:spPr>
          <a:xfrm>
            <a:off x="7653024" y="9108503"/>
            <a:ext cx="2268725" cy="772092"/>
          </a:xfrm>
          <a:prstGeom prst="rect">
            <a:avLst/>
          </a:prstGeom>
          <a:solidFill>
            <a:srgbClr val="FEFEFE"/>
          </a:solidFill>
        </p:spPr>
        <p:txBody>
          <a:bodyPr/>
          <a:lstStyle/>
          <a:p>
            <a:endParaRPr lang="en-US"/>
          </a:p>
        </p:txBody>
      </p:sp>
      <p:grpSp>
        <p:nvGrpSpPr>
          <p:cNvPr id="18" name="Group 18"/>
          <p:cNvGrpSpPr>
            <a:grpSpLocks noChangeAspect="1"/>
          </p:cNvGrpSpPr>
          <p:nvPr/>
        </p:nvGrpSpPr>
        <p:grpSpPr>
          <a:xfrm>
            <a:off x="10443890" y="3646684"/>
            <a:ext cx="2268725" cy="2268716"/>
            <a:chOff x="0" y="0"/>
            <a:chExt cx="6350025" cy="6350000"/>
          </a:xfrm>
        </p:grpSpPr>
        <p:sp>
          <p:nvSpPr>
            <p:cNvPr id="19" name="Freeform 19"/>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7"/>
              <a:stretch>
                <a:fillRect l="-11269" t="-21144" r="-11565" b="-63108"/>
              </a:stretch>
            </a:blipFill>
          </p:spPr>
          <p:txBody>
            <a:bodyPr/>
            <a:lstStyle/>
            <a:p>
              <a:endParaRPr lang="en-US"/>
            </a:p>
          </p:txBody>
        </p:sp>
      </p:grpSp>
      <p:sp>
        <p:nvSpPr>
          <p:cNvPr id="20" name="AutoShape 20"/>
          <p:cNvSpPr/>
          <p:nvPr/>
        </p:nvSpPr>
        <p:spPr>
          <a:xfrm>
            <a:off x="10443855" y="5915400"/>
            <a:ext cx="2268725" cy="772092"/>
          </a:xfrm>
          <a:prstGeom prst="rect">
            <a:avLst/>
          </a:prstGeom>
          <a:solidFill>
            <a:srgbClr val="FEFEFE"/>
          </a:solidFill>
        </p:spPr>
        <p:txBody>
          <a:bodyPr/>
          <a:lstStyle/>
          <a:p>
            <a:endParaRPr lang="en-US"/>
          </a:p>
        </p:txBody>
      </p:sp>
      <p:grpSp>
        <p:nvGrpSpPr>
          <p:cNvPr id="21" name="Group 21"/>
          <p:cNvGrpSpPr>
            <a:grpSpLocks noChangeAspect="1"/>
          </p:cNvGrpSpPr>
          <p:nvPr/>
        </p:nvGrpSpPr>
        <p:grpSpPr>
          <a:xfrm>
            <a:off x="5202076" y="346377"/>
            <a:ext cx="2268725" cy="2268716"/>
            <a:chOff x="0" y="0"/>
            <a:chExt cx="6350025" cy="6350000"/>
          </a:xfrm>
        </p:grpSpPr>
        <p:sp>
          <p:nvSpPr>
            <p:cNvPr id="22" name="Freeform 22"/>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8"/>
              <a:stretch>
                <a:fillRect l="-20788" t="-72126" r="-20944" b="-79845"/>
              </a:stretch>
            </a:blipFill>
          </p:spPr>
          <p:txBody>
            <a:bodyPr/>
            <a:lstStyle/>
            <a:p>
              <a:endParaRPr lang="en-US"/>
            </a:p>
          </p:txBody>
        </p:sp>
      </p:grpSp>
      <p:sp>
        <p:nvSpPr>
          <p:cNvPr id="23" name="AutoShape 23"/>
          <p:cNvSpPr/>
          <p:nvPr/>
        </p:nvSpPr>
        <p:spPr>
          <a:xfrm>
            <a:off x="10465720" y="9078168"/>
            <a:ext cx="2268725" cy="772092"/>
          </a:xfrm>
          <a:prstGeom prst="rect">
            <a:avLst/>
          </a:prstGeom>
          <a:solidFill>
            <a:srgbClr val="FEFEFE"/>
          </a:solidFill>
        </p:spPr>
        <p:txBody>
          <a:bodyPr/>
          <a:lstStyle/>
          <a:p>
            <a:endParaRPr lang="en-US"/>
          </a:p>
        </p:txBody>
      </p:sp>
      <p:pic>
        <p:nvPicPr>
          <p:cNvPr id="24" name="Picture 24"/>
          <p:cNvPicPr>
            <a:picLocks noChangeAspect="1"/>
          </p:cNvPicPr>
          <p:nvPr/>
        </p:nvPicPr>
        <p:blipFill>
          <a:blip r:embed="rId9"/>
          <a:srcRect/>
          <a:stretch>
            <a:fillRect/>
          </a:stretch>
        </p:blipFill>
        <p:spPr>
          <a:xfrm>
            <a:off x="17259300" y="9258300"/>
            <a:ext cx="595859" cy="591217"/>
          </a:xfrm>
          <a:prstGeom prst="rect">
            <a:avLst/>
          </a:prstGeom>
        </p:spPr>
      </p:pic>
      <p:pic>
        <p:nvPicPr>
          <p:cNvPr id="25" name="Picture 25"/>
          <p:cNvPicPr>
            <a:picLocks noChangeAspect="1"/>
          </p:cNvPicPr>
          <p:nvPr/>
        </p:nvPicPr>
        <p:blipFill>
          <a:blip r:embed="rId10"/>
          <a:srcRect r="829" b="28752"/>
          <a:stretch>
            <a:fillRect/>
          </a:stretch>
        </p:blipFill>
        <p:spPr>
          <a:xfrm>
            <a:off x="7369406" y="-1075050"/>
            <a:ext cx="2885051" cy="3693041"/>
          </a:xfrm>
          <a:prstGeom prst="rect">
            <a:avLst/>
          </a:prstGeom>
        </p:spPr>
      </p:pic>
      <p:grpSp>
        <p:nvGrpSpPr>
          <p:cNvPr id="26" name="Group 26"/>
          <p:cNvGrpSpPr>
            <a:grpSpLocks noChangeAspect="1"/>
          </p:cNvGrpSpPr>
          <p:nvPr/>
        </p:nvGrpSpPr>
        <p:grpSpPr>
          <a:xfrm>
            <a:off x="10412312" y="6787402"/>
            <a:ext cx="2268725" cy="2268716"/>
            <a:chOff x="0" y="0"/>
            <a:chExt cx="6350025" cy="6350000"/>
          </a:xfrm>
        </p:grpSpPr>
        <p:sp>
          <p:nvSpPr>
            <p:cNvPr id="27" name="Freeform 27"/>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11"/>
              <a:stretch>
                <a:fillRect l="-10687" t="-37468" r="-11052" b="-45141"/>
              </a:stretch>
            </a:blipFill>
          </p:spPr>
          <p:txBody>
            <a:bodyPr/>
            <a:lstStyle/>
            <a:p>
              <a:endParaRPr lang="en-US"/>
            </a:p>
          </p:txBody>
        </p:sp>
      </p:grpSp>
      <p:sp>
        <p:nvSpPr>
          <p:cNvPr id="28" name="AutoShape 28"/>
          <p:cNvSpPr/>
          <p:nvPr/>
        </p:nvSpPr>
        <p:spPr>
          <a:xfrm>
            <a:off x="7768300" y="2622939"/>
            <a:ext cx="2268725" cy="772092"/>
          </a:xfrm>
          <a:prstGeom prst="rect">
            <a:avLst/>
          </a:prstGeom>
          <a:solidFill>
            <a:srgbClr val="FEFEFE"/>
          </a:solidFill>
        </p:spPr>
        <p:txBody>
          <a:bodyPr/>
          <a:lstStyle/>
          <a:p>
            <a:endParaRPr lang="en-US"/>
          </a:p>
        </p:txBody>
      </p:sp>
      <p:grpSp>
        <p:nvGrpSpPr>
          <p:cNvPr id="29" name="Group 29"/>
          <p:cNvGrpSpPr>
            <a:grpSpLocks noChangeAspect="1"/>
          </p:cNvGrpSpPr>
          <p:nvPr/>
        </p:nvGrpSpPr>
        <p:grpSpPr>
          <a:xfrm>
            <a:off x="13005673" y="322454"/>
            <a:ext cx="2268725" cy="2268716"/>
            <a:chOff x="0" y="0"/>
            <a:chExt cx="6350025" cy="6350000"/>
          </a:xfrm>
        </p:grpSpPr>
        <p:sp>
          <p:nvSpPr>
            <p:cNvPr id="30" name="Freeform 30"/>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12"/>
              <a:stretch>
                <a:fillRect l="-26159" t="-40294" r="-8442" b="-61609"/>
              </a:stretch>
            </a:blipFill>
          </p:spPr>
          <p:txBody>
            <a:bodyPr/>
            <a:lstStyle/>
            <a:p>
              <a:endParaRPr lang="en-US"/>
            </a:p>
          </p:txBody>
        </p:sp>
      </p:grpSp>
      <p:sp>
        <p:nvSpPr>
          <p:cNvPr id="31" name="AutoShape 31"/>
          <p:cNvSpPr/>
          <p:nvPr/>
        </p:nvSpPr>
        <p:spPr>
          <a:xfrm>
            <a:off x="13005673" y="2597863"/>
            <a:ext cx="2268725" cy="772092"/>
          </a:xfrm>
          <a:prstGeom prst="rect">
            <a:avLst/>
          </a:prstGeom>
          <a:solidFill>
            <a:srgbClr val="FEFEFE"/>
          </a:solidFill>
        </p:spPr>
        <p:txBody>
          <a:bodyPr/>
          <a:lstStyle/>
          <a:p>
            <a:endParaRPr lang="en-US"/>
          </a:p>
        </p:txBody>
      </p:sp>
      <p:grpSp>
        <p:nvGrpSpPr>
          <p:cNvPr id="32" name="Group 32"/>
          <p:cNvGrpSpPr>
            <a:grpSpLocks noChangeAspect="1"/>
          </p:cNvGrpSpPr>
          <p:nvPr/>
        </p:nvGrpSpPr>
        <p:grpSpPr>
          <a:xfrm>
            <a:off x="4978785" y="3819368"/>
            <a:ext cx="2249726" cy="2249717"/>
            <a:chOff x="0" y="0"/>
            <a:chExt cx="6350025" cy="6350000"/>
          </a:xfrm>
        </p:grpSpPr>
        <p:sp>
          <p:nvSpPr>
            <p:cNvPr id="33" name="Freeform 33"/>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13"/>
              <a:stretch>
                <a:fillRect l="-10307" t="-35128" r="-9087" b="-43965"/>
              </a:stretch>
            </a:blipFill>
          </p:spPr>
          <p:txBody>
            <a:bodyPr/>
            <a:lstStyle/>
            <a:p>
              <a:endParaRPr lang="en-US"/>
            </a:p>
          </p:txBody>
        </p:sp>
      </p:grpSp>
      <p:sp>
        <p:nvSpPr>
          <p:cNvPr id="34" name="AutoShape 34"/>
          <p:cNvSpPr/>
          <p:nvPr/>
        </p:nvSpPr>
        <p:spPr>
          <a:xfrm>
            <a:off x="4980115" y="5950869"/>
            <a:ext cx="2268725" cy="772092"/>
          </a:xfrm>
          <a:prstGeom prst="rect">
            <a:avLst/>
          </a:prstGeom>
          <a:solidFill>
            <a:srgbClr val="FEFEFE"/>
          </a:solidFill>
        </p:spPr>
        <p:txBody>
          <a:bodyPr/>
          <a:lstStyle/>
          <a:p>
            <a:endParaRPr lang="en-US"/>
          </a:p>
        </p:txBody>
      </p:sp>
      <p:sp>
        <p:nvSpPr>
          <p:cNvPr id="35" name="TextBox 35"/>
          <p:cNvSpPr txBox="1"/>
          <p:nvPr/>
        </p:nvSpPr>
        <p:spPr>
          <a:xfrm>
            <a:off x="1028700" y="5869776"/>
            <a:ext cx="2689095" cy="2735470"/>
          </a:xfrm>
          <a:prstGeom prst="rect">
            <a:avLst/>
          </a:prstGeom>
        </p:spPr>
        <p:txBody>
          <a:bodyPr lIns="0" tIns="0" rIns="0" bIns="0" rtlCol="0" anchor="t">
            <a:spAutoFit/>
          </a:bodyPr>
          <a:lstStyle/>
          <a:p>
            <a:pPr marL="0" lvl="0" indent="0" algn="l">
              <a:lnSpc>
                <a:spcPts val="6999"/>
              </a:lnSpc>
            </a:pPr>
            <a:r>
              <a:rPr lang="en-US" sz="6999">
                <a:solidFill>
                  <a:srgbClr val="0E5041"/>
                </a:solidFill>
                <a:latin typeface="Poppins ExtraBold Bold"/>
              </a:rPr>
              <a:t>MEET OUR TEAM</a:t>
            </a:r>
          </a:p>
        </p:txBody>
      </p:sp>
      <p:sp>
        <p:nvSpPr>
          <p:cNvPr id="36" name="TextBox 36"/>
          <p:cNvSpPr txBox="1"/>
          <p:nvPr/>
        </p:nvSpPr>
        <p:spPr>
          <a:xfrm>
            <a:off x="10572586" y="9267255"/>
            <a:ext cx="2132522" cy="210361"/>
          </a:xfrm>
          <a:prstGeom prst="rect">
            <a:avLst/>
          </a:prstGeom>
        </p:spPr>
        <p:txBody>
          <a:bodyPr lIns="0" tIns="0" rIns="0" bIns="0" rtlCol="0" anchor="t">
            <a:spAutoFit/>
          </a:bodyPr>
          <a:lstStyle/>
          <a:p>
            <a:pPr marL="0" lvl="0" indent="0">
              <a:lnSpc>
                <a:spcPts val="1558"/>
              </a:lnSpc>
            </a:pPr>
            <a:r>
              <a:rPr lang="en-US" sz="1558" spc="-38">
                <a:solidFill>
                  <a:srgbClr val="0E5041"/>
                </a:solidFill>
                <a:latin typeface="Poppins Bold"/>
              </a:rPr>
              <a:t>SANDRA ANDERSON</a:t>
            </a:r>
          </a:p>
        </p:txBody>
      </p:sp>
      <p:sp>
        <p:nvSpPr>
          <p:cNvPr id="37" name="TextBox 37"/>
          <p:cNvSpPr txBox="1"/>
          <p:nvPr/>
        </p:nvSpPr>
        <p:spPr>
          <a:xfrm>
            <a:off x="5259583" y="3088265"/>
            <a:ext cx="2158601" cy="165386"/>
          </a:xfrm>
          <a:prstGeom prst="rect">
            <a:avLst/>
          </a:prstGeom>
        </p:spPr>
        <p:txBody>
          <a:bodyPr lIns="0" tIns="0" rIns="0" bIns="0" rtlCol="0" anchor="t">
            <a:spAutoFit/>
          </a:bodyPr>
          <a:lstStyle/>
          <a:p>
            <a:pPr marL="0" lvl="0" indent="0">
              <a:lnSpc>
                <a:spcPts val="1282"/>
              </a:lnSpc>
            </a:pPr>
            <a:r>
              <a:rPr lang="en-US" sz="1282" spc="-32">
                <a:solidFill>
                  <a:srgbClr val="0E5041"/>
                </a:solidFill>
                <a:latin typeface="Poppins"/>
              </a:rPr>
              <a:t>Research Coordinator </a:t>
            </a:r>
          </a:p>
        </p:txBody>
      </p:sp>
      <p:sp>
        <p:nvSpPr>
          <p:cNvPr id="38" name="TextBox 38"/>
          <p:cNvSpPr txBox="1"/>
          <p:nvPr/>
        </p:nvSpPr>
        <p:spPr>
          <a:xfrm>
            <a:off x="5294859" y="9323633"/>
            <a:ext cx="2132522" cy="210361"/>
          </a:xfrm>
          <a:prstGeom prst="rect">
            <a:avLst/>
          </a:prstGeom>
        </p:spPr>
        <p:txBody>
          <a:bodyPr lIns="0" tIns="0" rIns="0" bIns="0" rtlCol="0" anchor="t">
            <a:spAutoFit/>
          </a:bodyPr>
          <a:lstStyle/>
          <a:p>
            <a:pPr marL="0" lvl="0" indent="0">
              <a:lnSpc>
                <a:spcPts val="1558"/>
              </a:lnSpc>
            </a:pPr>
            <a:r>
              <a:rPr lang="en-US" sz="1558" spc="-38">
                <a:solidFill>
                  <a:srgbClr val="0E5041"/>
                </a:solidFill>
                <a:latin typeface="Poppins Bold"/>
              </a:rPr>
              <a:t>SYDNEY HONEYCUTT</a:t>
            </a:r>
          </a:p>
        </p:txBody>
      </p:sp>
      <p:sp>
        <p:nvSpPr>
          <p:cNvPr id="39" name="TextBox 39"/>
          <p:cNvSpPr txBox="1"/>
          <p:nvPr/>
        </p:nvSpPr>
        <p:spPr>
          <a:xfrm>
            <a:off x="5294859" y="9562966"/>
            <a:ext cx="2170626" cy="165386"/>
          </a:xfrm>
          <a:prstGeom prst="rect">
            <a:avLst/>
          </a:prstGeom>
        </p:spPr>
        <p:txBody>
          <a:bodyPr lIns="0" tIns="0" rIns="0" bIns="0" rtlCol="0" anchor="t">
            <a:spAutoFit/>
          </a:bodyPr>
          <a:lstStyle/>
          <a:p>
            <a:pPr marL="0" lvl="0" indent="0">
              <a:lnSpc>
                <a:spcPts val="1282"/>
              </a:lnSpc>
            </a:pPr>
            <a:r>
              <a:rPr lang="en-US" sz="1282" spc="-32">
                <a:solidFill>
                  <a:srgbClr val="0E5041"/>
                </a:solidFill>
                <a:latin typeface="Poppins"/>
              </a:rPr>
              <a:t>Media Coordinator</a:t>
            </a:r>
          </a:p>
        </p:txBody>
      </p:sp>
      <p:sp>
        <p:nvSpPr>
          <p:cNvPr id="40" name="TextBox 40"/>
          <p:cNvSpPr txBox="1"/>
          <p:nvPr/>
        </p:nvSpPr>
        <p:spPr>
          <a:xfrm>
            <a:off x="7866400" y="6143773"/>
            <a:ext cx="2132522" cy="210361"/>
          </a:xfrm>
          <a:prstGeom prst="rect">
            <a:avLst/>
          </a:prstGeom>
        </p:spPr>
        <p:txBody>
          <a:bodyPr lIns="0" tIns="0" rIns="0" bIns="0" rtlCol="0" anchor="t">
            <a:spAutoFit/>
          </a:bodyPr>
          <a:lstStyle/>
          <a:p>
            <a:pPr marL="0" lvl="0" indent="0">
              <a:lnSpc>
                <a:spcPts val="1558"/>
              </a:lnSpc>
            </a:pPr>
            <a:r>
              <a:rPr lang="en-US" sz="1558" spc="-38">
                <a:solidFill>
                  <a:srgbClr val="0E5041"/>
                </a:solidFill>
                <a:latin typeface="Poppins Bold"/>
              </a:rPr>
              <a:t>MICHAELA KANDZER</a:t>
            </a:r>
          </a:p>
        </p:txBody>
      </p:sp>
      <p:sp>
        <p:nvSpPr>
          <p:cNvPr id="41" name="TextBox 41"/>
          <p:cNvSpPr txBox="1"/>
          <p:nvPr/>
        </p:nvSpPr>
        <p:spPr>
          <a:xfrm>
            <a:off x="7866400" y="6393027"/>
            <a:ext cx="2170626" cy="155465"/>
          </a:xfrm>
          <a:prstGeom prst="rect">
            <a:avLst/>
          </a:prstGeom>
        </p:spPr>
        <p:txBody>
          <a:bodyPr lIns="0" tIns="0" rIns="0" bIns="0" rtlCol="0" anchor="t">
            <a:spAutoFit/>
          </a:bodyPr>
          <a:lstStyle/>
          <a:p>
            <a:pPr marL="0" lvl="0" indent="0">
              <a:lnSpc>
                <a:spcPts val="1190"/>
              </a:lnSpc>
            </a:pPr>
            <a:r>
              <a:rPr lang="en-US" sz="1190" spc="-29">
                <a:solidFill>
                  <a:srgbClr val="0E5041"/>
                </a:solidFill>
                <a:latin typeface="Poppins"/>
              </a:rPr>
              <a:t>Communications Specialist</a:t>
            </a:r>
          </a:p>
        </p:txBody>
      </p:sp>
      <p:sp>
        <p:nvSpPr>
          <p:cNvPr id="42" name="TextBox 42"/>
          <p:cNvSpPr txBox="1"/>
          <p:nvPr/>
        </p:nvSpPr>
        <p:spPr>
          <a:xfrm>
            <a:off x="10462924" y="2737671"/>
            <a:ext cx="2132522" cy="200043"/>
          </a:xfrm>
          <a:prstGeom prst="rect">
            <a:avLst/>
          </a:prstGeom>
        </p:spPr>
        <p:txBody>
          <a:bodyPr lIns="0" tIns="0" rIns="0" bIns="0" rtlCol="0" anchor="t">
            <a:spAutoFit/>
          </a:bodyPr>
          <a:lstStyle/>
          <a:p>
            <a:pPr marL="0" lvl="0" indent="0">
              <a:lnSpc>
                <a:spcPts val="1375"/>
              </a:lnSpc>
            </a:pPr>
            <a:r>
              <a:rPr lang="en-US" sz="1375" spc="-34">
                <a:solidFill>
                  <a:srgbClr val="0E5041"/>
                </a:solidFill>
                <a:latin typeface="Poppins Bold"/>
              </a:rPr>
              <a:t>ASHLEY MCLEOD-MORIN</a:t>
            </a:r>
          </a:p>
        </p:txBody>
      </p:sp>
      <p:sp>
        <p:nvSpPr>
          <p:cNvPr id="43" name="TextBox 43"/>
          <p:cNvSpPr txBox="1"/>
          <p:nvPr/>
        </p:nvSpPr>
        <p:spPr>
          <a:xfrm>
            <a:off x="10492940" y="2983909"/>
            <a:ext cx="2170626" cy="299733"/>
          </a:xfrm>
          <a:prstGeom prst="rect">
            <a:avLst/>
          </a:prstGeom>
        </p:spPr>
        <p:txBody>
          <a:bodyPr lIns="0" tIns="0" rIns="0" bIns="0" rtlCol="0" anchor="t">
            <a:spAutoFit/>
          </a:bodyPr>
          <a:lstStyle/>
          <a:p>
            <a:pPr marL="0" lvl="0" indent="0">
              <a:lnSpc>
                <a:spcPts val="1190"/>
              </a:lnSpc>
            </a:pPr>
            <a:r>
              <a:rPr lang="en-US" sz="1190" spc="-29">
                <a:solidFill>
                  <a:srgbClr val="0E5041"/>
                </a:solidFill>
                <a:latin typeface="Poppins"/>
              </a:rPr>
              <a:t>SCCAHS Assoc. Director of Strategic Communication</a:t>
            </a:r>
          </a:p>
        </p:txBody>
      </p:sp>
      <p:sp>
        <p:nvSpPr>
          <p:cNvPr id="44" name="TextBox 44"/>
          <p:cNvSpPr txBox="1"/>
          <p:nvPr/>
        </p:nvSpPr>
        <p:spPr>
          <a:xfrm>
            <a:off x="7763148" y="9319657"/>
            <a:ext cx="2132522" cy="210361"/>
          </a:xfrm>
          <a:prstGeom prst="rect">
            <a:avLst/>
          </a:prstGeom>
        </p:spPr>
        <p:txBody>
          <a:bodyPr lIns="0" tIns="0" rIns="0" bIns="0" rtlCol="0" anchor="t">
            <a:spAutoFit/>
          </a:bodyPr>
          <a:lstStyle/>
          <a:p>
            <a:pPr marL="0" lvl="0" indent="0">
              <a:lnSpc>
                <a:spcPts val="1558"/>
              </a:lnSpc>
            </a:pPr>
            <a:r>
              <a:rPr lang="en-US" sz="1558" spc="-38">
                <a:solidFill>
                  <a:srgbClr val="0E5041"/>
                </a:solidFill>
                <a:latin typeface="Poppins Bold"/>
              </a:rPr>
              <a:t>ALY MORRISON</a:t>
            </a:r>
          </a:p>
        </p:txBody>
      </p:sp>
      <p:sp>
        <p:nvSpPr>
          <p:cNvPr id="45" name="TextBox 45"/>
          <p:cNvSpPr txBox="1"/>
          <p:nvPr/>
        </p:nvSpPr>
        <p:spPr>
          <a:xfrm>
            <a:off x="7763148" y="9558990"/>
            <a:ext cx="2158601" cy="165386"/>
          </a:xfrm>
          <a:prstGeom prst="rect">
            <a:avLst/>
          </a:prstGeom>
        </p:spPr>
        <p:txBody>
          <a:bodyPr lIns="0" tIns="0" rIns="0" bIns="0" rtlCol="0" anchor="t">
            <a:spAutoFit/>
          </a:bodyPr>
          <a:lstStyle/>
          <a:p>
            <a:pPr marL="0" lvl="0" indent="0">
              <a:lnSpc>
                <a:spcPts val="1282"/>
              </a:lnSpc>
            </a:pPr>
            <a:r>
              <a:rPr lang="en-US" sz="1282" spc="-32">
                <a:solidFill>
                  <a:srgbClr val="0E5041"/>
                </a:solidFill>
                <a:latin typeface="Poppins"/>
              </a:rPr>
              <a:t>Operations Specialist</a:t>
            </a:r>
          </a:p>
        </p:txBody>
      </p:sp>
      <p:sp>
        <p:nvSpPr>
          <p:cNvPr id="46" name="TextBox 46"/>
          <p:cNvSpPr txBox="1"/>
          <p:nvPr/>
        </p:nvSpPr>
        <p:spPr>
          <a:xfrm>
            <a:off x="10553979" y="6126554"/>
            <a:ext cx="2132522" cy="210361"/>
          </a:xfrm>
          <a:prstGeom prst="rect">
            <a:avLst/>
          </a:prstGeom>
        </p:spPr>
        <p:txBody>
          <a:bodyPr lIns="0" tIns="0" rIns="0" bIns="0" rtlCol="0" anchor="t">
            <a:spAutoFit/>
          </a:bodyPr>
          <a:lstStyle/>
          <a:p>
            <a:pPr marL="0" lvl="0" indent="0">
              <a:lnSpc>
                <a:spcPts val="1558"/>
              </a:lnSpc>
            </a:pPr>
            <a:r>
              <a:rPr lang="en-US" sz="1558" spc="-38">
                <a:solidFill>
                  <a:srgbClr val="0E5041"/>
                </a:solidFill>
                <a:latin typeface="Poppins Bold"/>
              </a:rPr>
              <a:t>PHILLIP STOKES</a:t>
            </a:r>
          </a:p>
        </p:txBody>
      </p:sp>
      <p:sp>
        <p:nvSpPr>
          <p:cNvPr id="47" name="TextBox 47"/>
          <p:cNvSpPr txBox="1"/>
          <p:nvPr/>
        </p:nvSpPr>
        <p:spPr>
          <a:xfrm>
            <a:off x="10553979" y="6365887"/>
            <a:ext cx="2158601" cy="165386"/>
          </a:xfrm>
          <a:prstGeom prst="rect">
            <a:avLst/>
          </a:prstGeom>
        </p:spPr>
        <p:txBody>
          <a:bodyPr lIns="0" tIns="0" rIns="0" bIns="0" rtlCol="0" anchor="t">
            <a:spAutoFit/>
          </a:bodyPr>
          <a:lstStyle/>
          <a:p>
            <a:pPr marL="0" lvl="0" indent="0">
              <a:lnSpc>
                <a:spcPts val="1282"/>
              </a:lnSpc>
            </a:pPr>
            <a:r>
              <a:rPr lang="en-US" sz="1282" spc="-32">
                <a:solidFill>
                  <a:srgbClr val="0E5041"/>
                </a:solidFill>
                <a:latin typeface="Poppins"/>
              </a:rPr>
              <a:t>Education Coordinator</a:t>
            </a:r>
          </a:p>
        </p:txBody>
      </p:sp>
      <p:sp>
        <p:nvSpPr>
          <p:cNvPr id="48" name="TextBox 48"/>
          <p:cNvSpPr txBox="1"/>
          <p:nvPr/>
        </p:nvSpPr>
        <p:spPr>
          <a:xfrm>
            <a:off x="5253527" y="2821473"/>
            <a:ext cx="2132522" cy="213776"/>
          </a:xfrm>
          <a:prstGeom prst="rect">
            <a:avLst/>
          </a:prstGeom>
        </p:spPr>
        <p:txBody>
          <a:bodyPr lIns="0" tIns="0" rIns="0" bIns="0" rtlCol="0" anchor="t">
            <a:spAutoFit/>
          </a:bodyPr>
          <a:lstStyle/>
          <a:p>
            <a:pPr marL="0" lvl="0" indent="0">
              <a:lnSpc>
                <a:spcPts val="1558"/>
              </a:lnSpc>
            </a:pPr>
            <a:r>
              <a:rPr lang="en-US" sz="1558" spc="-38">
                <a:solidFill>
                  <a:srgbClr val="0E5041"/>
                </a:solidFill>
                <a:latin typeface="Poppins Bold"/>
              </a:rPr>
              <a:t>ANISSA Mattox</a:t>
            </a:r>
          </a:p>
        </p:txBody>
      </p:sp>
      <p:sp>
        <p:nvSpPr>
          <p:cNvPr id="49" name="TextBox 49"/>
          <p:cNvSpPr txBox="1"/>
          <p:nvPr/>
        </p:nvSpPr>
        <p:spPr>
          <a:xfrm>
            <a:off x="10575844" y="9528655"/>
            <a:ext cx="2158601" cy="165386"/>
          </a:xfrm>
          <a:prstGeom prst="rect">
            <a:avLst/>
          </a:prstGeom>
        </p:spPr>
        <p:txBody>
          <a:bodyPr lIns="0" tIns="0" rIns="0" bIns="0" rtlCol="0" anchor="t">
            <a:spAutoFit/>
          </a:bodyPr>
          <a:lstStyle/>
          <a:p>
            <a:pPr marL="0" lvl="0" indent="0">
              <a:lnSpc>
                <a:spcPts val="1282"/>
              </a:lnSpc>
            </a:pPr>
            <a:r>
              <a:rPr lang="en-US" sz="1282" spc="-32">
                <a:solidFill>
                  <a:srgbClr val="0E5041"/>
                </a:solidFill>
                <a:latin typeface="Poppins"/>
              </a:rPr>
              <a:t>Research Coordinator</a:t>
            </a:r>
          </a:p>
        </p:txBody>
      </p:sp>
      <p:sp>
        <p:nvSpPr>
          <p:cNvPr id="50" name="TextBox 50"/>
          <p:cNvSpPr txBox="1"/>
          <p:nvPr/>
        </p:nvSpPr>
        <p:spPr>
          <a:xfrm>
            <a:off x="7878459" y="2824908"/>
            <a:ext cx="2132522" cy="210361"/>
          </a:xfrm>
          <a:prstGeom prst="rect">
            <a:avLst/>
          </a:prstGeom>
        </p:spPr>
        <p:txBody>
          <a:bodyPr lIns="0" tIns="0" rIns="0" bIns="0" rtlCol="0" anchor="t">
            <a:spAutoFit/>
          </a:bodyPr>
          <a:lstStyle/>
          <a:p>
            <a:pPr marL="0" lvl="0" indent="0">
              <a:lnSpc>
                <a:spcPts val="1558"/>
              </a:lnSpc>
            </a:pPr>
            <a:r>
              <a:rPr lang="en-US" sz="1558" spc="-38">
                <a:solidFill>
                  <a:srgbClr val="0E5041"/>
                </a:solidFill>
                <a:latin typeface="Poppins Bold"/>
              </a:rPr>
              <a:t>LAURI BAKER</a:t>
            </a:r>
          </a:p>
        </p:txBody>
      </p:sp>
      <p:sp>
        <p:nvSpPr>
          <p:cNvPr id="51" name="TextBox 51"/>
          <p:cNvSpPr txBox="1"/>
          <p:nvPr/>
        </p:nvSpPr>
        <p:spPr>
          <a:xfrm>
            <a:off x="7878459" y="3064241"/>
            <a:ext cx="2158601" cy="165386"/>
          </a:xfrm>
          <a:prstGeom prst="rect">
            <a:avLst/>
          </a:prstGeom>
        </p:spPr>
        <p:txBody>
          <a:bodyPr lIns="0" tIns="0" rIns="0" bIns="0" rtlCol="0" anchor="t">
            <a:spAutoFit/>
          </a:bodyPr>
          <a:lstStyle/>
          <a:p>
            <a:pPr marL="0" lvl="0" indent="0">
              <a:lnSpc>
                <a:spcPts val="1282"/>
              </a:lnSpc>
            </a:pPr>
            <a:r>
              <a:rPr lang="en-US" sz="1282" spc="-32">
                <a:solidFill>
                  <a:srgbClr val="0E5041"/>
                </a:solidFill>
                <a:latin typeface="Poppins"/>
              </a:rPr>
              <a:t>AEC</a:t>
            </a:r>
          </a:p>
        </p:txBody>
      </p:sp>
      <p:sp>
        <p:nvSpPr>
          <p:cNvPr id="52" name="TextBox 52"/>
          <p:cNvSpPr txBox="1"/>
          <p:nvPr/>
        </p:nvSpPr>
        <p:spPr>
          <a:xfrm>
            <a:off x="13103807" y="2810059"/>
            <a:ext cx="2132522" cy="210361"/>
          </a:xfrm>
          <a:prstGeom prst="rect">
            <a:avLst/>
          </a:prstGeom>
        </p:spPr>
        <p:txBody>
          <a:bodyPr lIns="0" tIns="0" rIns="0" bIns="0" rtlCol="0" anchor="t">
            <a:spAutoFit/>
          </a:bodyPr>
          <a:lstStyle/>
          <a:p>
            <a:pPr marL="0" lvl="0" indent="0">
              <a:lnSpc>
                <a:spcPts val="1558"/>
              </a:lnSpc>
            </a:pPr>
            <a:r>
              <a:rPr lang="en-US" sz="1558" spc="-38">
                <a:solidFill>
                  <a:srgbClr val="0E5041"/>
                </a:solidFill>
                <a:latin typeface="Poppins Bold"/>
              </a:rPr>
              <a:t>ANGIE LINDSEY</a:t>
            </a:r>
          </a:p>
        </p:txBody>
      </p:sp>
      <p:sp>
        <p:nvSpPr>
          <p:cNvPr id="53" name="TextBox 53"/>
          <p:cNvSpPr txBox="1"/>
          <p:nvPr/>
        </p:nvSpPr>
        <p:spPr>
          <a:xfrm>
            <a:off x="13103807" y="3059313"/>
            <a:ext cx="2170626" cy="155465"/>
          </a:xfrm>
          <a:prstGeom prst="rect">
            <a:avLst/>
          </a:prstGeom>
        </p:spPr>
        <p:txBody>
          <a:bodyPr lIns="0" tIns="0" rIns="0" bIns="0" rtlCol="0" anchor="t">
            <a:spAutoFit/>
          </a:bodyPr>
          <a:lstStyle/>
          <a:p>
            <a:pPr marL="0" lvl="0" indent="0">
              <a:lnSpc>
                <a:spcPts val="1190"/>
              </a:lnSpc>
            </a:pPr>
            <a:r>
              <a:rPr lang="en-US" sz="1190" spc="-29">
                <a:solidFill>
                  <a:srgbClr val="0E5041"/>
                </a:solidFill>
                <a:latin typeface="Poppins"/>
              </a:rPr>
              <a:t>FYCS</a:t>
            </a:r>
          </a:p>
        </p:txBody>
      </p:sp>
      <p:sp>
        <p:nvSpPr>
          <p:cNvPr id="54" name="TextBox 54"/>
          <p:cNvSpPr txBox="1"/>
          <p:nvPr/>
        </p:nvSpPr>
        <p:spPr>
          <a:xfrm>
            <a:off x="5090274" y="6152838"/>
            <a:ext cx="2132522" cy="210361"/>
          </a:xfrm>
          <a:prstGeom prst="rect">
            <a:avLst/>
          </a:prstGeom>
        </p:spPr>
        <p:txBody>
          <a:bodyPr lIns="0" tIns="0" rIns="0" bIns="0" rtlCol="0" anchor="t">
            <a:spAutoFit/>
          </a:bodyPr>
          <a:lstStyle/>
          <a:p>
            <a:pPr marL="0" lvl="0" indent="0">
              <a:lnSpc>
                <a:spcPts val="1558"/>
              </a:lnSpc>
            </a:pPr>
            <a:r>
              <a:rPr lang="en-US" sz="1558" spc="-38">
                <a:solidFill>
                  <a:srgbClr val="0E5041"/>
                </a:solidFill>
                <a:latin typeface="Poppins Bold"/>
              </a:rPr>
              <a:t>RICKY TELG</a:t>
            </a:r>
          </a:p>
        </p:txBody>
      </p:sp>
      <p:sp>
        <p:nvSpPr>
          <p:cNvPr id="55" name="TextBox 55"/>
          <p:cNvSpPr txBox="1"/>
          <p:nvPr/>
        </p:nvSpPr>
        <p:spPr>
          <a:xfrm>
            <a:off x="5090274" y="6392171"/>
            <a:ext cx="2158601" cy="165386"/>
          </a:xfrm>
          <a:prstGeom prst="rect">
            <a:avLst/>
          </a:prstGeom>
        </p:spPr>
        <p:txBody>
          <a:bodyPr lIns="0" tIns="0" rIns="0" bIns="0" rtlCol="0" anchor="t">
            <a:spAutoFit/>
          </a:bodyPr>
          <a:lstStyle/>
          <a:p>
            <a:pPr marL="0" lvl="0" indent="0">
              <a:lnSpc>
                <a:spcPts val="1282"/>
              </a:lnSpc>
            </a:pPr>
            <a:r>
              <a:rPr lang="en-US" sz="1282" spc="-32">
                <a:solidFill>
                  <a:srgbClr val="0E5041"/>
                </a:solidFill>
                <a:latin typeface="Poppins"/>
              </a:rPr>
              <a:t>AEC; PIE Center Director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8908DB7-C3A6-4FCB-9820-CEE02B398C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AC4C62-1950-9EB1-BF2E-EEA9C29A7040}"/>
              </a:ext>
            </a:extLst>
          </p:cNvPr>
          <p:cNvSpPr>
            <a:spLocks noGrp="1"/>
          </p:cNvSpPr>
          <p:nvPr>
            <p:ph type="title"/>
          </p:nvPr>
        </p:nvSpPr>
        <p:spPr>
          <a:xfrm>
            <a:off x="946404" y="961234"/>
            <a:ext cx="5129784" cy="8374722"/>
          </a:xfrm>
        </p:spPr>
        <p:txBody>
          <a:bodyPr vert="horz" lIns="91440" tIns="45720" rIns="91440" bIns="45720" rtlCol="0" anchor="ctr">
            <a:normAutofit/>
          </a:bodyPr>
          <a:lstStyle/>
          <a:p>
            <a:pPr algn="l">
              <a:lnSpc>
                <a:spcPct val="90000"/>
              </a:lnSpc>
            </a:pPr>
            <a:r>
              <a:rPr lang="en-US" sz="8100" kern="1200" dirty="0">
                <a:solidFill>
                  <a:schemeClr val="tx1"/>
                </a:solidFill>
                <a:latin typeface="+mj-lt"/>
                <a:ea typeface="+mj-ea"/>
                <a:cs typeface="+mj-cs"/>
              </a:rPr>
              <a:t>Survey Question Block 15</a:t>
            </a:r>
          </a:p>
        </p:txBody>
      </p:sp>
      <p:sp>
        <p:nvSpPr>
          <p:cNvPr id="12" name="sketch line">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00800" y="946404"/>
            <a:ext cx="27432" cy="8385571"/>
          </a:xfrm>
          <a:custGeom>
            <a:avLst/>
            <a:gdLst>
              <a:gd name="connsiteX0" fmla="*/ 0 w 27432"/>
              <a:gd name="connsiteY0" fmla="*/ 0 h 8385571"/>
              <a:gd name="connsiteX1" fmla="*/ 27432 w 27432"/>
              <a:gd name="connsiteY1" fmla="*/ 0 h 8385571"/>
              <a:gd name="connsiteX2" fmla="*/ 27432 w 27432"/>
              <a:gd name="connsiteY2" fmla="*/ 782653 h 8385571"/>
              <a:gd name="connsiteX3" fmla="*/ 27432 w 27432"/>
              <a:gd name="connsiteY3" fmla="*/ 1313739 h 8385571"/>
              <a:gd name="connsiteX4" fmla="*/ 27432 w 27432"/>
              <a:gd name="connsiteY4" fmla="*/ 2012537 h 8385571"/>
              <a:gd name="connsiteX5" fmla="*/ 27432 w 27432"/>
              <a:gd name="connsiteY5" fmla="*/ 2459767 h 8385571"/>
              <a:gd name="connsiteX6" fmla="*/ 27432 w 27432"/>
              <a:gd name="connsiteY6" fmla="*/ 3074709 h 8385571"/>
              <a:gd name="connsiteX7" fmla="*/ 27432 w 27432"/>
              <a:gd name="connsiteY7" fmla="*/ 3605796 h 8385571"/>
              <a:gd name="connsiteX8" fmla="*/ 27432 w 27432"/>
              <a:gd name="connsiteY8" fmla="*/ 4220737 h 8385571"/>
              <a:gd name="connsiteX9" fmla="*/ 27432 w 27432"/>
              <a:gd name="connsiteY9" fmla="*/ 4751824 h 8385571"/>
              <a:gd name="connsiteX10" fmla="*/ 27432 w 27432"/>
              <a:gd name="connsiteY10" fmla="*/ 5199054 h 8385571"/>
              <a:gd name="connsiteX11" fmla="*/ 27432 w 27432"/>
              <a:gd name="connsiteY11" fmla="*/ 5981707 h 8385571"/>
              <a:gd name="connsiteX12" fmla="*/ 27432 w 27432"/>
              <a:gd name="connsiteY12" fmla="*/ 6596649 h 8385571"/>
              <a:gd name="connsiteX13" fmla="*/ 27432 w 27432"/>
              <a:gd name="connsiteY13" fmla="*/ 7379302 h 8385571"/>
              <a:gd name="connsiteX14" fmla="*/ 27432 w 27432"/>
              <a:gd name="connsiteY14" fmla="*/ 8385571 h 8385571"/>
              <a:gd name="connsiteX15" fmla="*/ 0 w 27432"/>
              <a:gd name="connsiteY15" fmla="*/ 8385571 h 8385571"/>
              <a:gd name="connsiteX16" fmla="*/ 0 w 27432"/>
              <a:gd name="connsiteY16" fmla="*/ 7686773 h 8385571"/>
              <a:gd name="connsiteX17" fmla="*/ 0 w 27432"/>
              <a:gd name="connsiteY17" fmla="*/ 7155687 h 8385571"/>
              <a:gd name="connsiteX18" fmla="*/ 0 w 27432"/>
              <a:gd name="connsiteY18" fmla="*/ 6373034 h 8385571"/>
              <a:gd name="connsiteX19" fmla="*/ 0 w 27432"/>
              <a:gd name="connsiteY19" fmla="*/ 5841948 h 8385571"/>
              <a:gd name="connsiteX20" fmla="*/ 0 w 27432"/>
              <a:gd name="connsiteY20" fmla="*/ 5227006 h 8385571"/>
              <a:gd name="connsiteX21" fmla="*/ 0 w 27432"/>
              <a:gd name="connsiteY21" fmla="*/ 4695920 h 8385571"/>
              <a:gd name="connsiteX22" fmla="*/ 0 w 27432"/>
              <a:gd name="connsiteY22" fmla="*/ 3913266 h 8385571"/>
              <a:gd name="connsiteX23" fmla="*/ 0 w 27432"/>
              <a:gd name="connsiteY23" fmla="*/ 3214469 h 8385571"/>
              <a:gd name="connsiteX24" fmla="*/ 0 w 27432"/>
              <a:gd name="connsiteY24" fmla="*/ 2599527 h 8385571"/>
              <a:gd name="connsiteX25" fmla="*/ 0 w 27432"/>
              <a:gd name="connsiteY25" fmla="*/ 1816874 h 8385571"/>
              <a:gd name="connsiteX26" fmla="*/ 0 w 27432"/>
              <a:gd name="connsiteY26" fmla="*/ 1285788 h 8385571"/>
              <a:gd name="connsiteX27" fmla="*/ 0 w 27432"/>
              <a:gd name="connsiteY27" fmla="*/ 0 h 838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432" h="8385571" fill="none" extrusionOk="0">
                <a:moveTo>
                  <a:pt x="0" y="0"/>
                </a:moveTo>
                <a:cubicBezTo>
                  <a:pt x="6445" y="-74"/>
                  <a:pt x="19313" y="-390"/>
                  <a:pt x="27432" y="0"/>
                </a:cubicBezTo>
                <a:cubicBezTo>
                  <a:pt x="-4661" y="346694"/>
                  <a:pt x="-1287" y="402533"/>
                  <a:pt x="27432" y="782653"/>
                </a:cubicBezTo>
                <a:cubicBezTo>
                  <a:pt x="56151" y="1162773"/>
                  <a:pt x="32971" y="1199138"/>
                  <a:pt x="27432" y="1313739"/>
                </a:cubicBezTo>
                <a:cubicBezTo>
                  <a:pt x="21893" y="1428340"/>
                  <a:pt x="53461" y="1776996"/>
                  <a:pt x="27432" y="2012537"/>
                </a:cubicBezTo>
                <a:cubicBezTo>
                  <a:pt x="1403" y="2248078"/>
                  <a:pt x="30613" y="2272850"/>
                  <a:pt x="27432" y="2459767"/>
                </a:cubicBezTo>
                <a:cubicBezTo>
                  <a:pt x="24252" y="2646684"/>
                  <a:pt x="22872" y="2864522"/>
                  <a:pt x="27432" y="3074709"/>
                </a:cubicBezTo>
                <a:cubicBezTo>
                  <a:pt x="31992" y="3284896"/>
                  <a:pt x="16596" y="3424146"/>
                  <a:pt x="27432" y="3605796"/>
                </a:cubicBezTo>
                <a:cubicBezTo>
                  <a:pt x="38268" y="3787446"/>
                  <a:pt x="34178" y="4002777"/>
                  <a:pt x="27432" y="4220737"/>
                </a:cubicBezTo>
                <a:cubicBezTo>
                  <a:pt x="20686" y="4438697"/>
                  <a:pt x="16367" y="4516592"/>
                  <a:pt x="27432" y="4751824"/>
                </a:cubicBezTo>
                <a:cubicBezTo>
                  <a:pt x="38497" y="4987056"/>
                  <a:pt x="42400" y="4996558"/>
                  <a:pt x="27432" y="5199054"/>
                </a:cubicBezTo>
                <a:cubicBezTo>
                  <a:pt x="12465" y="5401550"/>
                  <a:pt x="47882" y="5751705"/>
                  <a:pt x="27432" y="5981707"/>
                </a:cubicBezTo>
                <a:cubicBezTo>
                  <a:pt x="6982" y="6211709"/>
                  <a:pt x="40904" y="6351693"/>
                  <a:pt x="27432" y="6596649"/>
                </a:cubicBezTo>
                <a:cubicBezTo>
                  <a:pt x="13960" y="6841605"/>
                  <a:pt x="32831" y="7196088"/>
                  <a:pt x="27432" y="7379302"/>
                </a:cubicBezTo>
                <a:cubicBezTo>
                  <a:pt x="22033" y="7562516"/>
                  <a:pt x="12703" y="8105417"/>
                  <a:pt x="27432" y="8385571"/>
                </a:cubicBezTo>
                <a:cubicBezTo>
                  <a:pt x="15079" y="8384479"/>
                  <a:pt x="8384" y="8384820"/>
                  <a:pt x="0" y="8385571"/>
                </a:cubicBezTo>
                <a:cubicBezTo>
                  <a:pt x="-9222" y="8184772"/>
                  <a:pt x="-3801" y="7840755"/>
                  <a:pt x="0" y="7686773"/>
                </a:cubicBezTo>
                <a:cubicBezTo>
                  <a:pt x="3801" y="7532791"/>
                  <a:pt x="9771" y="7265683"/>
                  <a:pt x="0" y="7155687"/>
                </a:cubicBezTo>
                <a:cubicBezTo>
                  <a:pt x="-9771" y="7045691"/>
                  <a:pt x="37823" y="6639323"/>
                  <a:pt x="0" y="6373034"/>
                </a:cubicBezTo>
                <a:cubicBezTo>
                  <a:pt x="-37823" y="6106745"/>
                  <a:pt x="7609" y="6070807"/>
                  <a:pt x="0" y="5841948"/>
                </a:cubicBezTo>
                <a:cubicBezTo>
                  <a:pt x="-7609" y="5613089"/>
                  <a:pt x="1785" y="5396348"/>
                  <a:pt x="0" y="5227006"/>
                </a:cubicBezTo>
                <a:cubicBezTo>
                  <a:pt x="-1785" y="5057664"/>
                  <a:pt x="17374" y="4822375"/>
                  <a:pt x="0" y="4695920"/>
                </a:cubicBezTo>
                <a:cubicBezTo>
                  <a:pt x="-17374" y="4569465"/>
                  <a:pt x="-37614" y="4208520"/>
                  <a:pt x="0" y="3913266"/>
                </a:cubicBezTo>
                <a:cubicBezTo>
                  <a:pt x="37614" y="3618012"/>
                  <a:pt x="-28128" y="3519129"/>
                  <a:pt x="0" y="3214469"/>
                </a:cubicBezTo>
                <a:cubicBezTo>
                  <a:pt x="28128" y="2909809"/>
                  <a:pt x="20752" y="2887116"/>
                  <a:pt x="0" y="2599527"/>
                </a:cubicBezTo>
                <a:cubicBezTo>
                  <a:pt x="-20752" y="2311938"/>
                  <a:pt x="-23269" y="2180831"/>
                  <a:pt x="0" y="1816874"/>
                </a:cubicBezTo>
                <a:cubicBezTo>
                  <a:pt x="23269" y="1452917"/>
                  <a:pt x="15218" y="1441230"/>
                  <a:pt x="0" y="1285788"/>
                </a:cubicBezTo>
                <a:cubicBezTo>
                  <a:pt x="-15218" y="1130346"/>
                  <a:pt x="36978" y="468039"/>
                  <a:pt x="0" y="0"/>
                </a:cubicBezTo>
                <a:close/>
              </a:path>
              <a:path w="27432" h="8385571" stroke="0" extrusionOk="0">
                <a:moveTo>
                  <a:pt x="0" y="0"/>
                </a:moveTo>
                <a:cubicBezTo>
                  <a:pt x="6665" y="1306"/>
                  <a:pt x="15136" y="257"/>
                  <a:pt x="27432" y="0"/>
                </a:cubicBezTo>
                <a:cubicBezTo>
                  <a:pt x="50285" y="165299"/>
                  <a:pt x="12757" y="427555"/>
                  <a:pt x="27432" y="698798"/>
                </a:cubicBezTo>
                <a:cubicBezTo>
                  <a:pt x="42107" y="970041"/>
                  <a:pt x="28824" y="1226199"/>
                  <a:pt x="27432" y="1397595"/>
                </a:cubicBezTo>
                <a:cubicBezTo>
                  <a:pt x="26040" y="1568991"/>
                  <a:pt x="37377" y="1834498"/>
                  <a:pt x="27432" y="2180248"/>
                </a:cubicBezTo>
                <a:cubicBezTo>
                  <a:pt x="17487" y="2525998"/>
                  <a:pt x="49768" y="2451590"/>
                  <a:pt x="27432" y="2711335"/>
                </a:cubicBezTo>
                <a:cubicBezTo>
                  <a:pt x="5096" y="2971080"/>
                  <a:pt x="63163" y="3174430"/>
                  <a:pt x="27432" y="3493988"/>
                </a:cubicBezTo>
                <a:cubicBezTo>
                  <a:pt x="-8299" y="3813546"/>
                  <a:pt x="55483" y="4186811"/>
                  <a:pt x="27432" y="4360497"/>
                </a:cubicBezTo>
                <a:cubicBezTo>
                  <a:pt x="-619" y="4534183"/>
                  <a:pt x="7974" y="4709969"/>
                  <a:pt x="27432" y="5059295"/>
                </a:cubicBezTo>
                <a:cubicBezTo>
                  <a:pt x="46890" y="5408621"/>
                  <a:pt x="-7157" y="5526851"/>
                  <a:pt x="27432" y="5758092"/>
                </a:cubicBezTo>
                <a:cubicBezTo>
                  <a:pt x="62021" y="5989333"/>
                  <a:pt x="44642" y="6191514"/>
                  <a:pt x="27432" y="6373034"/>
                </a:cubicBezTo>
                <a:cubicBezTo>
                  <a:pt x="10222" y="6554554"/>
                  <a:pt x="26177" y="6786694"/>
                  <a:pt x="27432" y="6987976"/>
                </a:cubicBezTo>
                <a:cubicBezTo>
                  <a:pt x="28687" y="7189258"/>
                  <a:pt x="56526" y="7488127"/>
                  <a:pt x="27432" y="7770629"/>
                </a:cubicBezTo>
                <a:cubicBezTo>
                  <a:pt x="-1662" y="8053131"/>
                  <a:pt x="-2257" y="8194797"/>
                  <a:pt x="27432" y="8385571"/>
                </a:cubicBezTo>
                <a:cubicBezTo>
                  <a:pt x="21511" y="8386050"/>
                  <a:pt x="6920" y="8384336"/>
                  <a:pt x="0" y="8385571"/>
                </a:cubicBezTo>
                <a:cubicBezTo>
                  <a:pt x="-21816" y="8200889"/>
                  <a:pt x="-14926" y="7924873"/>
                  <a:pt x="0" y="7602918"/>
                </a:cubicBezTo>
                <a:cubicBezTo>
                  <a:pt x="14926" y="7280963"/>
                  <a:pt x="8602" y="7253360"/>
                  <a:pt x="0" y="6987976"/>
                </a:cubicBezTo>
                <a:cubicBezTo>
                  <a:pt x="-8602" y="6722592"/>
                  <a:pt x="4000" y="6636133"/>
                  <a:pt x="0" y="6373034"/>
                </a:cubicBezTo>
                <a:cubicBezTo>
                  <a:pt x="-4000" y="6109935"/>
                  <a:pt x="-25513" y="6045095"/>
                  <a:pt x="0" y="5758092"/>
                </a:cubicBezTo>
                <a:cubicBezTo>
                  <a:pt x="25513" y="5471089"/>
                  <a:pt x="-7551" y="5476090"/>
                  <a:pt x="0" y="5310862"/>
                </a:cubicBezTo>
                <a:cubicBezTo>
                  <a:pt x="7551" y="5145634"/>
                  <a:pt x="19639" y="4748803"/>
                  <a:pt x="0" y="4444353"/>
                </a:cubicBezTo>
                <a:cubicBezTo>
                  <a:pt x="-19639" y="4139903"/>
                  <a:pt x="-7248" y="3849816"/>
                  <a:pt x="0" y="3577844"/>
                </a:cubicBezTo>
                <a:cubicBezTo>
                  <a:pt x="7248" y="3305872"/>
                  <a:pt x="-365" y="3060120"/>
                  <a:pt x="0" y="2711335"/>
                </a:cubicBezTo>
                <a:cubicBezTo>
                  <a:pt x="365" y="2362550"/>
                  <a:pt x="-4208" y="2305604"/>
                  <a:pt x="0" y="2180248"/>
                </a:cubicBezTo>
                <a:cubicBezTo>
                  <a:pt x="4208" y="2054892"/>
                  <a:pt x="5759" y="1620935"/>
                  <a:pt x="0" y="1313739"/>
                </a:cubicBezTo>
                <a:cubicBezTo>
                  <a:pt x="-5759" y="1006543"/>
                  <a:pt x="-6559" y="912821"/>
                  <a:pt x="0" y="698798"/>
                </a:cubicBezTo>
                <a:cubicBezTo>
                  <a:pt x="6559" y="484775"/>
                  <a:pt x="-33287" y="21671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3114097614">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1">
            <a:extLst>
              <a:ext uri="{FF2B5EF4-FFF2-40B4-BE49-F238E27FC236}">
                <a16:creationId xmlns:a16="http://schemas.microsoft.com/office/drawing/2014/main" id="{634E2ACB-C95B-6626-A4A4-FE45A98D4A81}"/>
              </a:ext>
            </a:extLst>
          </p:cNvPr>
          <p:cNvSpPr>
            <a:spLocks noChangeArrowheads="1"/>
          </p:cNvSpPr>
          <p:nvPr/>
        </p:nvSpPr>
        <p:spPr bwMode="auto">
          <a:xfrm>
            <a:off x="6688838" y="1821553"/>
            <a:ext cx="10341864" cy="2142731"/>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t"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28600" eaLnBrk="1" fontAlgn="base" hangingPunct="1">
              <a:lnSpc>
                <a:spcPct val="90000"/>
              </a:lnSpc>
              <a:spcBef>
                <a:spcPct val="0"/>
              </a:spcBef>
              <a:spcAft>
                <a:spcPts val="600"/>
              </a:spcAft>
              <a:buClrTx/>
              <a:buSzTx/>
              <a:buFont typeface="Arial" panose="020B0604020202020204" pitchFamily="34" charset="0"/>
              <a:buChar char="•"/>
              <a:tabLst/>
            </a:pPr>
            <a:r>
              <a:rPr kumimoji="0" lang="en-US" altLang="en-US" sz="3300" b="1" i="0" u="sng" strike="noStrike" cap="none" normalizeH="0" baseline="0" dirty="0">
                <a:ln>
                  <a:noFill/>
                </a:ln>
                <a:effectLst/>
                <a:latin typeface="+mn-lt"/>
              </a:rPr>
              <a:t>AFTER participating in today's workshop,</a:t>
            </a:r>
            <a:r>
              <a:rPr kumimoji="0" lang="en-US" altLang="en-US" sz="3300" b="0" i="0" u="none" strike="noStrike" cap="none" normalizeH="0" baseline="0" dirty="0">
                <a:ln>
                  <a:noFill/>
                </a:ln>
                <a:effectLst/>
                <a:latin typeface="+mn-lt"/>
              </a:rPr>
              <a:t> please indicate your level of agreement for each of the following statements.</a:t>
            </a:r>
          </a:p>
        </p:txBody>
      </p:sp>
      <p:graphicFrame>
        <p:nvGraphicFramePr>
          <p:cNvPr id="4" name="Content Placeholder 3">
            <a:extLst>
              <a:ext uri="{FF2B5EF4-FFF2-40B4-BE49-F238E27FC236}">
                <a16:creationId xmlns:a16="http://schemas.microsoft.com/office/drawing/2014/main" id="{56D6986D-07CC-AE4E-372A-1D8B1A5F5E87}"/>
              </a:ext>
            </a:extLst>
          </p:cNvPr>
          <p:cNvGraphicFramePr>
            <a:graphicFrameLocks noGrp="1"/>
          </p:cNvGraphicFramePr>
          <p:nvPr>
            <p:ph idx="1"/>
            <p:extLst>
              <p:ext uri="{D42A27DB-BD31-4B8C-83A1-F6EECF244321}">
                <p14:modId xmlns:p14="http://schemas.microsoft.com/office/powerpoint/2010/main" val="3702330962"/>
              </p:ext>
            </p:extLst>
          </p:nvPr>
        </p:nvGraphicFramePr>
        <p:xfrm>
          <a:off x="6999730" y="4919309"/>
          <a:ext cx="10341866" cy="4412666"/>
        </p:xfrm>
        <a:graphic>
          <a:graphicData uri="http://schemas.openxmlformats.org/drawingml/2006/table">
            <a:tbl>
              <a:tblPr firstRow="1" firstCol="1" lastRow="1" lastCol="1"/>
              <a:tblGrid>
                <a:gridCol w="4651045">
                  <a:extLst>
                    <a:ext uri="{9D8B030D-6E8A-4147-A177-3AD203B41FA5}">
                      <a16:colId xmlns:a16="http://schemas.microsoft.com/office/drawing/2014/main" val="2827670079"/>
                    </a:ext>
                  </a:extLst>
                </a:gridCol>
                <a:gridCol w="1103728">
                  <a:extLst>
                    <a:ext uri="{9D8B030D-6E8A-4147-A177-3AD203B41FA5}">
                      <a16:colId xmlns:a16="http://schemas.microsoft.com/office/drawing/2014/main" val="27537194"/>
                    </a:ext>
                  </a:extLst>
                </a:gridCol>
                <a:gridCol w="1103728">
                  <a:extLst>
                    <a:ext uri="{9D8B030D-6E8A-4147-A177-3AD203B41FA5}">
                      <a16:colId xmlns:a16="http://schemas.microsoft.com/office/drawing/2014/main" val="3373943542"/>
                    </a:ext>
                  </a:extLst>
                </a:gridCol>
                <a:gridCol w="1481476">
                  <a:extLst>
                    <a:ext uri="{9D8B030D-6E8A-4147-A177-3AD203B41FA5}">
                      <a16:colId xmlns:a16="http://schemas.microsoft.com/office/drawing/2014/main" val="2103766094"/>
                    </a:ext>
                  </a:extLst>
                </a:gridCol>
                <a:gridCol w="1010608">
                  <a:extLst>
                    <a:ext uri="{9D8B030D-6E8A-4147-A177-3AD203B41FA5}">
                      <a16:colId xmlns:a16="http://schemas.microsoft.com/office/drawing/2014/main" val="2184248183"/>
                    </a:ext>
                  </a:extLst>
                </a:gridCol>
                <a:gridCol w="991281">
                  <a:extLst>
                    <a:ext uri="{9D8B030D-6E8A-4147-A177-3AD203B41FA5}">
                      <a16:colId xmlns:a16="http://schemas.microsoft.com/office/drawing/2014/main" val="2985452162"/>
                    </a:ext>
                  </a:extLst>
                </a:gridCol>
              </a:tblGrid>
              <a:tr h="578254">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000" b="0" i="0" u="none" strike="noStrike">
                        <a:effectLst/>
                        <a:latin typeface="Arial" panose="020B0604020202020204" pitchFamily="34" charset="0"/>
                      </a:endParaRPr>
                    </a:p>
                  </a:txBody>
                  <a:tcPr marL="80821" marR="80821" marT="30220" marB="80821" anchor="ctr">
                    <a:lnL>
                      <a:noFill/>
                    </a:lnL>
                    <a:lnR w="12700" cap="flat" cmpd="sng" algn="ctr">
                      <a:solidFill>
                        <a:srgbClr val="BFBFBF"/>
                      </a:solidFill>
                      <a:prstDash val="solid"/>
                      <a:round/>
                      <a:headEnd type="none" w="med" len="med"/>
                      <a:tailEnd type="none" w="med" len="med"/>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Strongly disagree (6)</a:t>
                      </a:r>
                      <a:endParaRPr lang="en-US" sz="2000" b="0" i="0" u="none" strike="noStrike" dirty="0">
                        <a:effectLst/>
                        <a:latin typeface="Arial" panose="020B0604020202020204" pitchFamily="34" charset="0"/>
                      </a:endParaRPr>
                    </a:p>
                  </a:txBody>
                  <a:tcPr marL="80821" marR="80821" marT="30220" marB="80821" anchor="ctr">
                    <a:lnL w="12700" cap="flat" cmpd="sng" algn="ctr">
                      <a:solidFill>
                        <a:srgbClr val="BFBFBF"/>
                      </a:solidFill>
                      <a:prstDash val="solid"/>
                      <a:round/>
                      <a:headEnd type="none" w="med" len="med"/>
                      <a:tailEnd type="none" w="med" len="med"/>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Somewhat disagree (7)</a:t>
                      </a:r>
                      <a:endParaRPr lang="en-US" sz="2000" b="0" i="0" u="none" strike="noStrike">
                        <a:effectLst/>
                        <a:latin typeface="Arial" panose="020B0604020202020204" pitchFamily="34" charset="0"/>
                      </a:endParaRPr>
                    </a:p>
                  </a:txBody>
                  <a:tcPr marL="80821" marR="80821" marT="30220" marB="80821"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Neither agree nor disagree (8)</a:t>
                      </a:r>
                      <a:endParaRPr lang="en-US" sz="2000" b="0" i="0" u="none" strike="noStrike">
                        <a:effectLst/>
                        <a:latin typeface="Arial" panose="020B0604020202020204" pitchFamily="34" charset="0"/>
                      </a:endParaRPr>
                    </a:p>
                  </a:txBody>
                  <a:tcPr marL="80821" marR="80821" marT="30220" marB="80821"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Somewhat agree (9)</a:t>
                      </a:r>
                      <a:endParaRPr lang="en-US" sz="2000" b="0" i="0" u="none" strike="noStrike">
                        <a:effectLst/>
                        <a:latin typeface="Arial" panose="020B0604020202020204" pitchFamily="34" charset="0"/>
                      </a:endParaRPr>
                    </a:p>
                  </a:txBody>
                  <a:tcPr marL="80821" marR="80821" marT="30220" marB="80821" anchor="ctr">
                    <a:lnL>
                      <a:noFill/>
                    </a:lnL>
                    <a:lnR>
                      <a:noFill/>
                    </a:lnR>
                    <a:lnT>
                      <a:noFill/>
                    </a:lnT>
                    <a:lnB w="12700" cap="flat" cmpd="sng" algn="ctr">
                      <a:solidFill>
                        <a:srgbClr val="BFBFBF"/>
                      </a:solidFill>
                      <a:prstDash val="solid"/>
                      <a:round/>
                      <a:headEnd type="none" w="med" len="med"/>
                      <a:tailEnd type="none" w="med" len="med"/>
                    </a:lnB>
                    <a:noFill/>
                  </a:tcPr>
                </a:tc>
                <a:tc>
                  <a:txBody>
                    <a:bodyPr/>
                    <a:lstStyle/>
                    <a:p>
                      <a:pPr marL="0" marR="0" algn="ctr" fontAlgn="ctr">
                        <a:lnSpc>
                          <a:spcPct val="115000"/>
                        </a:lnSpc>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Strongly agree (10)</a:t>
                      </a:r>
                      <a:endParaRPr lang="en-US" sz="2000" b="0" i="0" u="none" strike="noStrike">
                        <a:effectLst/>
                        <a:latin typeface="Arial" panose="020B0604020202020204" pitchFamily="34" charset="0"/>
                      </a:endParaRPr>
                    </a:p>
                  </a:txBody>
                  <a:tcPr marL="80821" marR="80821" marT="30220" marB="80821" anchor="ctr">
                    <a:lnL>
                      <a:noFill/>
                    </a:lnL>
                    <a:lnR>
                      <a:noFill/>
                    </a:lnR>
                    <a:lnT>
                      <a:noFill/>
                    </a:lnT>
                    <a:lnB w="12700" cap="flat" cmpd="sng" algn="ctr">
                      <a:solidFill>
                        <a:srgbClr val="BFBFBF"/>
                      </a:solidFill>
                      <a:prstDash val="solid"/>
                      <a:round/>
                      <a:headEnd type="none" w="med" len="med"/>
                      <a:tailEnd type="none" w="med" len="med"/>
                    </a:lnB>
                    <a:noFill/>
                  </a:tcPr>
                </a:tc>
                <a:extLst>
                  <a:ext uri="{0D108BD9-81ED-4DB2-BD59-A6C34878D82A}">
                    <a16:rowId xmlns:a16="http://schemas.microsoft.com/office/drawing/2014/main" val="3500341429"/>
                  </a:ext>
                </a:extLst>
              </a:tr>
              <a:tr h="578254">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AFTER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am knowledgeable about Avian Flu. (1) </a:t>
                      </a:r>
                      <a:endParaRPr lang="en-US" sz="2000" b="0" i="0" u="none" strike="noStrike">
                        <a:effectLst/>
                        <a:latin typeface="Arial" panose="020B0604020202020204" pitchFamily="34" charset="0"/>
                      </a:endParaRPr>
                    </a:p>
                  </a:txBody>
                  <a:tcPr marL="80821" marR="80821" marT="30220" marB="80821" anchor="ctr">
                    <a:lnL>
                      <a:noFill/>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w="12700" cap="flat" cmpd="sng" algn="ctr">
                      <a:solidFill>
                        <a:srgbClr val="BFBFBF"/>
                      </a:solidFill>
                      <a:prstDash val="solid"/>
                      <a:round/>
                      <a:headEnd type="none" w="med" len="med"/>
                      <a:tailEnd type="none" w="med" len="med"/>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w="12700" cap="flat" cmpd="sng" algn="ctr">
                      <a:solidFill>
                        <a:srgbClr val="BFBFBF"/>
                      </a:solidFill>
                      <a:prstDash val="solid"/>
                      <a:round/>
                      <a:headEnd type="none" w="med" len="med"/>
                      <a:tailEnd type="none" w="med" len="med"/>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w="12700" cap="flat" cmpd="sng" algn="ctr">
                      <a:solidFill>
                        <a:srgbClr val="BFBFBF"/>
                      </a:solidFill>
                      <a:prstDash val="solid"/>
                      <a:round/>
                      <a:headEnd type="none" w="med" len="med"/>
                      <a:tailEnd type="none" w="med" len="med"/>
                    </a:lnT>
                    <a:lnB>
                      <a:noFill/>
                    </a:lnB>
                    <a:noFill/>
                  </a:tcPr>
                </a:tc>
                <a:extLst>
                  <a:ext uri="{0D108BD9-81ED-4DB2-BD59-A6C34878D82A}">
                    <a16:rowId xmlns:a16="http://schemas.microsoft.com/office/drawing/2014/main" val="1171563446"/>
                  </a:ext>
                </a:extLst>
              </a:tr>
              <a:tr h="578254">
                <a:tc>
                  <a:txBody>
                    <a:bodyPr/>
                    <a:lstStyle/>
                    <a:p>
                      <a:pPr marL="0" marR="0" algn="ctr" fontAlgn="ctr">
                        <a:lnSpc>
                          <a:spcPct val="115000"/>
                        </a:lnSpc>
                        <a:spcBef>
                          <a:spcPts val="0"/>
                        </a:spcBef>
                        <a:spcAft>
                          <a:spcPts val="0"/>
                        </a:spcAft>
                      </a:pPr>
                      <a:r>
                        <a:rPr lang="en-US" sz="1200" b="1" i="0" u="sng" strike="noStrike" dirty="0">
                          <a:effectLst/>
                          <a:latin typeface="Arial" panose="020B0604020202020204" pitchFamily="34" charset="0"/>
                          <a:ea typeface="Times New Roman" panose="02020603050405020304" pitchFamily="18" charset="0"/>
                          <a:cs typeface="Times New Roman" panose="02020603050405020304" pitchFamily="18" charset="0"/>
                        </a:rPr>
                        <a:t>AFTER today's workshop,</a:t>
                      </a: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 I am aware of avian flu cases in the past months. (2) </a:t>
                      </a:r>
                      <a:endParaRPr lang="en-US" sz="2000" b="0" i="0" u="none" strike="noStrike" dirty="0">
                        <a:effectLst/>
                        <a:latin typeface="Arial" panose="020B0604020202020204" pitchFamily="34" charset="0"/>
                      </a:endParaRPr>
                    </a:p>
                  </a:txBody>
                  <a:tcPr marL="80821" marR="80821" marT="30220" marB="80821"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extLst>
                  <a:ext uri="{0D108BD9-81ED-4DB2-BD59-A6C34878D82A}">
                    <a16:rowId xmlns:a16="http://schemas.microsoft.com/office/drawing/2014/main" val="2188254184"/>
                  </a:ext>
                </a:extLst>
              </a:tr>
              <a:tr h="578254">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AFTER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am aware of the risk associated with avian flu. (3) </a:t>
                      </a:r>
                      <a:endParaRPr lang="en-US" sz="2000" b="0" i="0" u="none" strike="noStrike">
                        <a:effectLst/>
                        <a:latin typeface="Arial" panose="020B0604020202020204" pitchFamily="34" charset="0"/>
                      </a:endParaRPr>
                    </a:p>
                  </a:txBody>
                  <a:tcPr marL="80821" marR="80821" marT="30220" marB="80821"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extLst>
                  <a:ext uri="{0D108BD9-81ED-4DB2-BD59-A6C34878D82A}">
                    <a16:rowId xmlns:a16="http://schemas.microsoft.com/office/drawing/2014/main" val="3105575672"/>
                  </a:ext>
                </a:extLst>
              </a:tr>
              <a:tr h="578254">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AFTER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consider avian flu relevant to me. (4) </a:t>
                      </a:r>
                      <a:endParaRPr lang="en-US" sz="2000" b="0" i="0" u="none" strike="noStrike">
                        <a:effectLst/>
                        <a:latin typeface="Arial" panose="020B0604020202020204" pitchFamily="34" charset="0"/>
                      </a:endParaRPr>
                    </a:p>
                  </a:txBody>
                  <a:tcPr marL="80821" marR="80821" marT="30220" marB="80821"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extLst>
                  <a:ext uri="{0D108BD9-81ED-4DB2-BD59-A6C34878D82A}">
                    <a16:rowId xmlns:a16="http://schemas.microsoft.com/office/drawing/2014/main" val="3916988085"/>
                  </a:ext>
                </a:extLst>
              </a:tr>
              <a:tr h="578254">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AFTER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am aware of the difference between raw milk and pasteurized. (5) </a:t>
                      </a:r>
                      <a:endParaRPr lang="en-US" sz="2000" b="0" i="0" u="none" strike="noStrike">
                        <a:effectLst/>
                        <a:latin typeface="Arial" panose="020B0604020202020204" pitchFamily="34" charset="0"/>
                      </a:endParaRPr>
                    </a:p>
                  </a:txBody>
                  <a:tcPr marL="80821" marR="80821" marT="30220" marB="80821"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extLst>
                  <a:ext uri="{0D108BD9-81ED-4DB2-BD59-A6C34878D82A}">
                    <a16:rowId xmlns:a16="http://schemas.microsoft.com/office/drawing/2014/main" val="2873123692"/>
                  </a:ext>
                </a:extLst>
              </a:tr>
              <a:tr h="364888">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AFTER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trust the American food system. (6) </a:t>
                      </a:r>
                      <a:endParaRPr lang="en-US" sz="2000" b="0" i="0" u="none" strike="noStrike">
                        <a:effectLst/>
                        <a:latin typeface="Arial" panose="020B0604020202020204" pitchFamily="34" charset="0"/>
                      </a:endParaRPr>
                    </a:p>
                  </a:txBody>
                  <a:tcPr marL="80821" marR="80821" marT="30220" marB="80821"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extLst>
                  <a:ext uri="{0D108BD9-81ED-4DB2-BD59-A6C34878D82A}">
                    <a16:rowId xmlns:a16="http://schemas.microsoft.com/office/drawing/2014/main" val="3481757603"/>
                  </a:ext>
                </a:extLst>
              </a:tr>
              <a:tr h="578254">
                <a:tc>
                  <a:txBody>
                    <a:bodyPr/>
                    <a:lstStyle/>
                    <a:p>
                      <a:pPr marL="0" marR="0" algn="ctr" fontAlgn="ctr">
                        <a:lnSpc>
                          <a:spcPct val="115000"/>
                        </a:lnSpc>
                        <a:spcBef>
                          <a:spcPts val="0"/>
                        </a:spcBef>
                        <a:spcAft>
                          <a:spcPts val="0"/>
                        </a:spcAft>
                      </a:pPr>
                      <a:r>
                        <a:rPr lang="en-US" sz="1200" b="1" i="0" u="sng" strike="noStrike">
                          <a:effectLst/>
                          <a:latin typeface="Arial" panose="020B0604020202020204" pitchFamily="34" charset="0"/>
                          <a:ea typeface="Times New Roman" panose="02020603050405020304" pitchFamily="18" charset="0"/>
                          <a:cs typeface="Times New Roman" panose="02020603050405020304" pitchFamily="18" charset="0"/>
                        </a:rPr>
                        <a:t>AFTER today's workshop</a:t>
                      </a: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I am confident in scientific reports and finding regarding agricultural and natural resource issues. (7) </a:t>
                      </a:r>
                      <a:endParaRPr lang="en-US" sz="2000" b="0" i="0" u="none" strike="noStrike">
                        <a:effectLst/>
                        <a:latin typeface="Arial" panose="020B0604020202020204" pitchFamily="34" charset="0"/>
                      </a:endParaRPr>
                    </a:p>
                  </a:txBody>
                  <a:tcPr marL="80821" marR="80821" marT="30220" marB="80821" anchor="ctr">
                    <a:lnL>
                      <a:noFill/>
                    </a:lnL>
                    <a:lnR w="12700" cap="flat" cmpd="sng" algn="ctr">
                      <a:solidFill>
                        <a:srgbClr val="BFBFBF"/>
                      </a:solidFill>
                      <a:prstDash val="solid"/>
                      <a:round/>
                      <a:headEnd type="none" w="med" len="med"/>
                      <a:tailEnd type="none" w="med" len="med"/>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w="12700" cap="flat" cmpd="sng" algn="ctr">
                      <a:solidFill>
                        <a:srgbClr val="BFBFBF"/>
                      </a:solidFill>
                      <a:prstDash val="solid"/>
                      <a:round/>
                      <a:headEnd type="none" w="med" len="med"/>
                      <a:tailEnd type="none" w="med" len="med"/>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a:effectLst/>
                        <a:latin typeface="Arial" panose="020B0604020202020204" pitchFamily="34" charset="0"/>
                      </a:endParaRPr>
                    </a:p>
                  </a:txBody>
                  <a:tcPr marL="80821" marR="80821" marT="30220" marB="80821" anchor="ctr">
                    <a:lnL>
                      <a:noFill/>
                    </a:lnL>
                    <a:lnR>
                      <a:noFill/>
                    </a:lnR>
                    <a:lnT>
                      <a:noFill/>
                    </a:lnT>
                    <a:lnB>
                      <a:noFill/>
                    </a:lnB>
                    <a:noFill/>
                  </a:tcPr>
                </a:tc>
                <a:tc>
                  <a:txBody>
                    <a:bodyPr/>
                    <a:lstStyle/>
                    <a:p>
                      <a:pPr marL="347472" marR="0" indent="-347472" algn="ctr" fontAlgn="ctr">
                        <a:lnSpc>
                          <a:spcPct val="115000"/>
                        </a:lnSpc>
                        <a:spcBef>
                          <a:spcPts val="600"/>
                        </a:spcBef>
                        <a:spcAft>
                          <a:spcPts val="0"/>
                        </a:spcAft>
                        <a:buClr>
                          <a:srgbClr val="BFBFBF"/>
                        </a:buClr>
                        <a:buSzPts val="2600"/>
                        <a:buFont typeface="Courier New" panose="02070309020205020404" pitchFamily="49" charset="0"/>
                        <a:buChar char="o"/>
                      </a:pPr>
                      <a:r>
                        <a:rPr lang="en-US" sz="1200" b="0" i="0" u="none" strike="noStrike" dirty="0">
                          <a:effectLst/>
                          <a:latin typeface="Courier New" panose="02070309020205020404" pitchFamily="49" charset="0"/>
                          <a:ea typeface="Courier New" panose="02070309020205020404" pitchFamily="49" charset="0"/>
                          <a:cs typeface="Courier New" panose="02070309020205020404" pitchFamily="49" charset="0"/>
                        </a:rPr>
                        <a:t> </a:t>
                      </a:r>
                      <a:endParaRPr lang="en-US" sz="1200" b="0" i="0" u="none" strike="noStrike" dirty="0">
                        <a:effectLst/>
                        <a:latin typeface="Arial" panose="020B0604020202020204" pitchFamily="34" charset="0"/>
                      </a:endParaRPr>
                    </a:p>
                  </a:txBody>
                  <a:tcPr marL="80821" marR="80821" marT="30220" marB="80821" anchor="ctr">
                    <a:lnL>
                      <a:noFill/>
                    </a:lnL>
                    <a:lnR>
                      <a:noFill/>
                    </a:lnR>
                    <a:lnT>
                      <a:noFill/>
                    </a:lnT>
                    <a:lnB>
                      <a:noFill/>
                    </a:lnB>
                    <a:noFill/>
                  </a:tcPr>
                </a:tc>
                <a:extLst>
                  <a:ext uri="{0D108BD9-81ED-4DB2-BD59-A6C34878D82A}">
                    <a16:rowId xmlns:a16="http://schemas.microsoft.com/office/drawing/2014/main" val="3687826022"/>
                  </a:ext>
                </a:extLst>
              </a:tr>
            </a:tbl>
          </a:graphicData>
        </a:graphic>
      </p:graphicFrame>
    </p:spTree>
    <p:extLst>
      <p:ext uri="{BB962C8B-B14F-4D97-AF65-F5344CB8AC3E}">
        <p14:creationId xmlns:p14="http://schemas.microsoft.com/office/powerpoint/2010/main" val="14452329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21E3F-E331-B3F8-BDB8-DEB6A9E3AD9C}"/>
              </a:ext>
            </a:extLst>
          </p:cNvPr>
          <p:cNvSpPr>
            <a:spLocks noGrp="1"/>
          </p:cNvSpPr>
          <p:nvPr>
            <p:ph type="title"/>
          </p:nvPr>
        </p:nvSpPr>
        <p:spPr/>
        <p:txBody>
          <a:bodyPr/>
          <a:lstStyle/>
          <a:p>
            <a:r>
              <a:rPr lang="en-US" dirty="0"/>
              <a:t>Survey </a:t>
            </a:r>
            <a:r>
              <a:rPr lang="en-US"/>
              <a:t>Question Block 16</a:t>
            </a:r>
            <a:endParaRPr lang="en-US" dirty="0"/>
          </a:p>
        </p:txBody>
      </p:sp>
      <p:sp>
        <p:nvSpPr>
          <p:cNvPr id="3" name="Content Placeholder 2">
            <a:extLst>
              <a:ext uri="{FF2B5EF4-FFF2-40B4-BE49-F238E27FC236}">
                <a16:creationId xmlns:a16="http://schemas.microsoft.com/office/drawing/2014/main" id="{E4132759-A41A-09B2-AD4A-D85B76B53DF8}"/>
              </a:ext>
            </a:extLst>
          </p:cNvPr>
          <p:cNvSpPr>
            <a:spLocks noGrp="1"/>
          </p:cNvSpPr>
          <p:nvPr>
            <p:ph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Anything else you would like to share about today's topic that you want the speakers to know?</a:t>
            </a:r>
            <a:r>
              <a:rPr lang="en-US" dirty="0">
                <a:effectLst/>
              </a:rPr>
              <a:t>  ALLOW Text entry</a:t>
            </a:r>
            <a:endParaRPr lang="en-US" dirty="0"/>
          </a:p>
        </p:txBody>
      </p:sp>
    </p:spTree>
    <p:extLst>
      <p:ext uri="{BB962C8B-B14F-4D97-AF65-F5344CB8AC3E}">
        <p14:creationId xmlns:p14="http://schemas.microsoft.com/office/powerpoint/2010/main" val="532183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endParaRPr lang="en-US"/>
            </a:p>
          </p:txBody>
        </p:sp>
      </p:grpSp>
      <p:pic>
        <p:nvPicPr>
          <p:cNvPr id="4" name="Picture 4"/>
          <p:cNvPicPr>
            <a:picLocks noChangeAspect="1"/>
          </p:cNvPicPr>
          <p:nvPr/>
        </p:nvPicPr>
        <p:blipFill>
          <a:blip r:embed="rId2"/>
          <a:srcRect/>
          <a:stretch>
            <a:fillRect/>
          </a:stretch>
        </p:blipFill>
        <p:spPr>
          <a:xfrm>
            <a:off x="-246339" y="-1946303"/>
            <a:ext cx="4137403" cy="3892606"/>
          </a:xfrm>
          <a:prstGeom prst="rect">
            <a:avLst/>
          </a:prstGeom>
        </p:spPr>
      </p:pic>
      <p:pic>
        <p:nvPicPr>
          <p:cNvPr id="5" name="Picture 5"/>
          <p:cNvPicPr>
            <a:picLocks noChangeAspect="1"/>
          </p:cNvPicPr>
          <p:nvPr/>
        </p:nvPicPr>
        <p:blipFill>
          <a:blip r:embed="rId3"/>
          <a:srcRect/>
          <a:stretch>
            <a:fillRect/>
          </a:stretch>
        </p:blipFill>
        <p:spPr>
          <a:xfrm>
            <a:off x="17259300" y="9258300"/>
            <a:ext cx="595859" cy="591217"/>
          </a:xfrm>
          <a:prstGeom prst="rect">
            <a:avLst/>
          </a:prstGeom>
        </p:spPr>
      </p:pic>
      <p:pic>
        <p:nvPicPr>
          <p:cNvPr id="6" name="Picture 6"/>
          <p:cNvPicPr>
            <a:picLocks noChangeAspect="1"/>
          </p:cNvPicPr>
          <p:nvPr/>
        </p:nvPicPr>
        <p:blipFill>
          <a:blip r:embed="rId2"/>
          <a:srcRect b="50000"/>
          <a:stretch>
            <a:fillRect/>
          </a:stretch>
        </p:blipFill>
        <p:spPr>
          <a:xfrm>
            <a:off x="3398583" y="-109730"/>
            <a:ext cx="4137403" cy="1946303"/>
          </a:xfrm>
          <a:prstGeom prst="rect">
            <a:avLst/>
          </a:prstGeom>
        </p:spPr>
      </p:pic>
      <p:sp>
        <p:nvSpPr>
          <p:cNvPr id="7" name="AutoShape 7"/>
          <p:cNvSpPr/>
          <p:nvPr/>
        </p:nvSpPr>
        <p:spPr>
          <a:xfrm>
            <a:off x="1066800" y="4001050"/>
            <a:ext cx="1170379" cy="0"/>
          </a:xfrm>
          <a:prstGeom prst="line">
            <a:avLst/>
          </a:prstGeom>
          <a:ln w="76200" cap="flat">
            <a:solidFill>
              <a:srgbClr val="9BCD4B"/>
            </a:solidFill>
            <a:prstDash val="solid"/>
            <a:headEnd type="none" w="sm" len="sm"/>
            <a:tailEnd type="none" w="sm" len="sm"/>
          </a:ln>
        </p:spPr>
        <p:txBody>
          <a:bodyPr/>
          <a:lstStyle/>
          <a:p>
            <a:endParaRPr lang="en-US"/>
          </a:p>
        </p:txBody>
      </p:sp>
      <p:sp>
        <p:nvSpPr>
          <p:cNvPr id="8" name="TextBox 8"/>
          <p:cNvSpPr txBox="1"/>
          <p:nvPr/>
        </p:nvSpPr>
        <p:spPr>
          <a:xfrm>
            <a:off x="1028700" y="2905615"/>
            <a:ext cx="7320141" cy="866780"/>
          </a:xfrm>
          <a:prstGeom prst="rect">
            <a:avLst/>
          </a:prstGeom>
        </p:spPr>
        <p:txBody>
          <a:bodyPr lIns="0" tIns="0" rIns="0" bIns="0" rtlCol="0" anchor="t">
            <a:spAutoFit/>
          </a:bodyPr>
          <a:lstStyle/>
          <a:p>
            <a:pPr marL="0" lvl="0" indent="0" algn="l">
              <a:lnSpc>
                <a:spcPts val="6000"/>
              </a:lnSpc>
            </a:pPr>
            <a:r>
              <a:rPr lang="en-US" sz="6000">
                <a:solidFill>
                  <a:srgbClr val="0E5041"/>
                </a:solidFill>
                <a:latin typeface="Poppins ExtraBold Bold"/>
              </a:rPr>
              <a:t>OUR PROCESS</a:t>
            </a:r>
          </a:p>
        </p:txBody>
      </p:sp>
      <p:pic>
        <p:nvPicPr>
          <p:cNvPr id="9" name="Picture 9"/>
          <p:cNvPicPr>
            <a:picLocks noChangeAspect="1"/>
          </p:cNvPicPr>
          <p:nvPr/>
        </p:nvPicPr>
        <p:blipFill>
          <a:blip r:embed="rId4"/>
          <a:srcRect l="3819"/>
          <a:stretch>
            <a:fillRect/>
          </a:stretch>
        </p:blipFill>
        <p:spPr>
          <a:xfrm>
            <a:off x="11118660" y="4151379"/>
            <a:ext cx="5138836" cy="5106921"/>
          </a:xfrm>
          <a:prstGeom prst="rect">
            <a:avLst/>
          </a:prstGeom>
        </p:spPr>
      </p:pic>
      <p:grpSp>
        <p:nvGrpSpPr>
          <p:cNvPr id="10" name="Group 10"/>
          <p:cNvGrpSpPr/>
          <p:nvPr/>
        </p:nvGrpSpPr>
        <p:grpSpPr>
          <a:xfrm>
            <a:off x="1028700" y="4834082"/>
            <a:ext cx="1122116" cy="1122116"/>
            <a:chOff x="0" y="0"/>
            <a:chExt cx="6350000" cy="6350000"/>
          </a:xfrm>
        </p:grpSpPr>
        <p:sp>
          <p:nvSpPr>
            <p:cNvPr id="11" name="Freeform 1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7A53"/>
            </a:solidFill>
          </p:spPr>
          <p:txBody>
            <a:bodyPr/>
            <a:lstStyle/>
            <a:p>
              <a:endParaRPr lang="en-US"/>
            </a:p>
          </p:txBody>
        </p:sp>
      </p:grpSp>
      <p:grpSp>
        <p:nvGrpSpPr>
          <p:cNvPr id="12" name="Group 12"/>
          <p:cNvGrpSpPr/>
          <p:nvPr/>
        </p:nvGrpSpPr>
        <p:grpSpPr>
          <a:xfrm>
            <a:off x="1028700" y="7871599"/>
            <a:ext cx="1122116" cy="1122116"/>
            <a:chOff x="0" y="0"/>
            <a:chExt cx="6350000" cy="6350000"/>
          </a:xfrm>
        </p:grpSpPr>
        <p:sp>
          <p:nvSpPr>
            <p:cNvPr id="13" name="Freeform 1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BCD4B"/>
            </a:solidFill>
          </p:spPr>
          <p:txBody>
            <a:bodyPr/>
            <a:lstStyle/>
            <a:p>
              <a:endParaRPr lang="en-US"/>
            </a:p>
          </p:txBody>
        </p:sp>
      </p:grpSp>
      <p:grpSp>
        <p:nvGrpSpPr>
          <p:cNvPr id="14" name="Group 14"/>
          <p:cNvGrpSpPr/>
          <p:nvPr/>
        </p:nvGrpSpPr>
        <p:grpSpPr>
          <a:xfrm>
            <a:off x="1028700" y="6352841"/>
            <a:ext cx="1122116" cy="1122116"/>
            <a:chOff x="0" y="0"/>
            <a:chExt cx="6350000" cy="6350000"/>
          </a:xfrm>
        </p:grpSpPr>
        <p:sp>
          <p:nvSpPr>
            <p:cNvPr id="15" name="Freeform 1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E5041"/>
            </a:solidFill>
          </p:spPr>
          <p:txBody>
            <a:bodyPr/>
            <a:lstStyle/>
            <a:p>
              <a:endParaRPr lang="en-US"/>
            </a:p>
          </p:txBody>
        </p:sp>
      </p:grpSp>
      <p:sp>
        <p:nvSpPr>
          <p:cNvPr id="16" name="TextBox 16"/>
          <p:cNvSpPr txBox="1"/>
          <p:nvPr/>
        </p:nvSpPr>
        <p:spPr>
          <a:xfrm>
            <a:off x="1028700" y="5202081"/>
            <a:ext cx="1122116" cy="471843"/>
          </a:xfrm>
          <a:prstGeom prst="rect">
            <a:avLst/>
          </a:prstGeom>
        </p:spPr>
        <p:txBody>
          <a:bodyPr lIns="0" tIns="0" rIns="0" bIns="0" rtlCol="0" anchor="t">
            <a:spAutoFit/>
          </a:bodyPr>
          <a:lstStyle/>
          <a:p>
            <a:pPr algn="ctr">
              <a:lnSpc>
                <a:spcPts val="3512"/>
              </a:lnSpc>
            </a:pPr>
            <a:r>
              <a:rPr lang="en-US" sz="3697">
                <a:solidFill>
                  <a:srgbClr val="FFFFFF"/>
                </a:solidFill>
                <a:latin typeface="Nunito Sans Black"/>
              </a:rPr>
              <a:t>01</a:t>
            </a:r>
          </a:p>
        </p:txBody>
      </p:sp>
      <p:sp>
        <p:nvSpPr>
          <p:cNvPr id="17" name="TextBox 17"/>
          <p:cNvSpPr txBox="1"/>
          <p:nvPr/>
        </p:nvSpPr>
        <p:spPr>
          <a:xfrm>
            <a:off x="1028700" y="6720840"/>
            <a:ext cx="1122116" cy="471843"/>
          </a:xfrm>
          <a:prstGeom prst="rect">
            <a:avLst/>
          </a:prstGeom>
        </p:spPr>
        <p:txBody>
          <a:bodyPr lIns="0" tIns="0" rIns="0" bIns="0" rtlCol="0" anchor="t">
            <a:spAutoFit/>
          </a:bodyPr>
          <a:lstStyle/>
          <a:p>
            <a:pPr algn="ctr">
              <a:lnSpc>
                <a:spcPts val="3512"/>
              </a:lnSpc>
            </a:pPr>
            <a:r>
              <a:rPr lang="en-US" sz="3697">
                <a:solidFill>
                  <a:srgbClr val="FFFFFF"/>
                </a:solidFill>
                <a:latin typeface="Nunito Sans Black"/>
              </a:rPr>
              <a:t>02</a:t>
            </a:r>
          </a:p>
        </p:txBody>
      </p:sp>
      <p:sp>
        <p:nvSpPr>
          <p:cNvPr id="18" name="TextBox 18"/>
          <p:cNvSpPr txBox="1"/>
          <p:nvPr/>
        </p:nvSpPr>
        <p:spPr>
          <a:xfrm>
            <a:off x="1028700" y="8239598"/>
            <a:ext cx="1122116" cy="471843"/>
          </a:xfrm>
          <a:prstGeom prst="rect">
            <a:avLst/>
          </a:prstGeom>
        </p:spPr>
        <p:txBody>
          <a:bodyPr lIns="0" tIns="0" rIns="0" bIns="0" rtlCol="0" anchor="t">
            <a:spAutoFit/>
          </a:bodyPr>
          <a:lstStyle/>
          <a:p>
            <a:pPr algn="ctr">
              <a:lnSpc>
                <a:spcPts val="3512"/>
              </a:lnSpc>
            </a:pPr>
            <a:r>
              <a:rPr lang="en-US" sz="3697">
                <a:solidFill>
                  <a:srgbClr val="FFFFFF"/>
                </a:solidFill>
                <a:latin typeface="Nunito Sans Black"/>
              </a:rPr>
              <a:t>03</a:t>
            </a:r>
          </a:p>
        </p:txBody>
      </p:sp>
      <p:sp>
        <p:nvSpPr>
          <p:cNvPr id="19" name="TextBox 19"/>
          <p:cNvSpPr txBox="1"/>
          <p:nvPr/>
        </p:nvSpPr>
        <p:spPr>
          <a:xfrm>
            <a:off x="2561281" y="5176364"/>
            <a:ext cx="6588330" cy="779835"/>
          </a:xfrm>
          <a:prstGeom prst="rect">
            <a:avLst/>
          </a:prstGeom>
        </p:spPr>
        <p:txBody>
          <a:bodyPr lIns="0" tIns="0" rIns="0" bIns="0" rtlCol="0" anchor="t">
            <a:spAutoFit/>
          </a:bodyPr>
          <a:lstStyle/>
          <a:p>
            <a:pPr marL="0" lvl="0" indent="0" algn="l">
              <a:lnSpc>
                <a:spcPts val="3080"/>
              </a:lnSpc>
            </a:pPr>
            <a:r>
              <a:rPr lang="en-US" sz="2200" u="none" spc="-55">
                <a:solidFill>
                  <a:srgbClr val="004133"/>
                </a:solidFill>
                <a:latin typeface="Poppins"/>
              </a:rPr>
              <a:t>Explore issues related to the agricultural and natural resources sectors</a:t>
            </a:r>
          </a:p>
        </p:txBody>
      </p:sp>
      <p:sp>
        <p:nvSpPr>
          <p:cNvPr id="20" name="TextBox 20"/>
          <p:cNvSpPr txBox="1"/>
          <p:nvPr/>
        </p:nvSpPr>
        <p:spPr>
          <a:xfrm>
            <a:off x="2561281" y="4698167"/>
            <a:ext cx="4680229" cy="483837"/>
          </a:xfrm>
          <a:prstGeom prst="rect">
            <a:avLst/>
          </a:prstGeom>
        </p:spPr>
        <p:txBody>
          <a:bodyPr lIns="0" tIns="0" rIns="0" bIns="0" rtlCol="0" anchor="t">
            <a:spAutoFit/>
          </a:bodyPr>
          <a:lstStyle/>
          <a:p>
            <a:pPr>
              <a:lnSpc>
                <a:spcPts val="3552"/>
              </a:lnSpc>
            </a:pPr>
            <a:r>
              <a:rPr lang="en-US" sz="3200">
                <a:solidFill>
                  <a:srgbClr val="0E5041"/>
                </a:solidFill>
                <a:latin typeface="Poppins Bold"/>
              </a:rPr>
              <a:t>Research</a:t>
            </a:r>
          </a:p>
        </p:txBody>
      </p:sp>
      <p:sp>
        <p:nvSpPr>
          <p:cNvPr id="21" name="TextBox 21"/>
          <p:cNvSpPr txBox="1"/>
          <p:nvPr/>
        </p:nvSpPr>
        <p:spPr>
          <a:xfrm>
            <a:off x="2561281" y="6724411"/>
            <a:ext cx="6376189" cy="779835"/>
          </a:xfrm>
          <a:prstGeom prst="rect">
            <a:avLst/>
          </a:prstGeom>
        </p:spPr>
        <p:txBody>
          <a:bodyPr lIns="0" tIns="0" rIns="0" bIns="0" rtlCol="0" anchor="t">
            <a:spAutoFit/>
          </a:bodyPr>
          <a:lstStyle/>
          <a:p>
            <a:pPr marL="0" lvl="0" indent="0" algn="l">
              <a:lnSpc>
                <a:spcPts val="3080"/>
              </a:lnSpc>
              <a:spcBef>
                <a:spcPct val="0"/>
              </a:spcBef>
            </a:pPr>
            <a:r>
              <a:rPr lang="en-US" sz="2200" u="none" spc="-55">
                <a:solidFill>
                  <a:srgbClr val="004133"/>
                </a:solidFill>
                <a:latin typeface="Poppins"/>
              </a:rPr>
              <a:t>Create engaging communication materials for internal &amp; external audiences. </a:t>
            </a:r>
          </a:p>
        </p:txBody>
      </p:sp>
      <p:sp>
        <p:nvSpPr>
          <p:cNvPr id="22" name="TextBox 22"/>
          <p:cNvSpPr txBox="1"/>
          <p:nvPr/>
        </p:nvSpPr>
        <p:spPr>
          <a:xfrm>
            <a:off x="2561281" y="6257537"/>
            <a:ext cx="5939749" cy="483837"/>
          </a:xfrm>
          <a:prstGeom prst="rect">
            <a:avLst/>
          </a:prstGeom>
        </p:spPr>
        <p:txBody>
          <a:bodyPr lIns="0" tIns="0" rIns="0" bIns="0" rtlCol="0" anchor="t">
            <a:spAutoFit/>
          </a:bodyPr>
          <a:lstStyle/>
          <a:p>
            <a:pPr marL="0" lvl="0" indent="0" algn="l">
              <a:lnSpc>
                <a:spcPts val="3552"/>
              </a:lnSpc>
              <a:spcBef>
                <a:spcPct val="0"/>
              </a:spcBef>
            </a:pPr>
            <a:r>
              <a:rPr lang="en-US" sz="3200" u="none">
                <a:solidFill>
                  <a:srgbClr val="0E5041"/>
                </a:solidFill>
                <a:latin typeface="Poppins Bold"/>
              </a:rPr>
              <a:t>Communication/ Outreach</a:t>
            </a:r>
          </a:p>
        </p:txBody>
      </p:sp>
      <p:sp>
        <p:nvSpPr>
          <p:cNvPr id="23" name="TextBox 23"/>
          <p:cNvSpPr txBox="1"/>
          <p:nvPr/>
        </p:nvSpPr>
        <p:spPr>
          <a:xfrm>
            <a:off x="2561281" y="8279896"/>
            <a:ext cx="7555576" cy="779835"/>
          </a:xfrm>
          <a:prstGeom prst="rect">
            <a:avLst/>
          </a:prstGeom>
        </p:spPr>
        <p:txBody>
          <a:bodyPr lIns="0" tIns="0" rIns="0" bIns="0" rtlCol="0" anchor="t">
            <a:spAutoFit/>
          </a:bodyPr>
          <a:lstStyle/>
          <a:p>
            <a:pPr marL="0" lvl="0" indent="0" algn="l">
              <a:lnSpc>
                <a:spcPts val="3080"/>
              </a:lnSpc>
              <a:spcBef>
                <a:spcPct val="0"/>
              </a:spcBef>
            </a:pPr>
            <a:r>
              <a:rPr lang="en-US" sz="2200" u="none" spc="-55">
                <a:solidFill>
                  <a:srgbClr val="004133"/>
                </a:solidFill>
                <a:latin typeface="Poppins"/>
              </a:rPr>
              <a:t>Facilitate educational programs to increase awareness of agricultural &amp; natural resources issues. </a:t>
            </a:r>
          </a:p>
        </p:txBody>
      </p:sp>
      <p:sp>
        <p:nvSpPr>
          <p:cNvPr id="24" name="TextBox 24"/>
          <p:cNvSpPr txBox="1"/>
          <p:nvPr/>
        </p:nvSpPr>
        <p:spPr>
          <a:xfrm>
            <a:off x="2561281" y="7805584"/>
            <a:ext cx="4680229" cy="483837"/>
          </a:xfrm>
          <a:prstGeom prst="rect">
            <a:avLst/>
          </a:prstGeom>
        </p:spPr>
        <p:txBody>
          <a:bodyPr lIns="0" tIns="0" rIns="0" bIns="0" rtlCol="0" anchor="t">
            <a:spAutoFit/>
          </a:bodyPr>
          <a:lstStyle/>
          <a:p>
            <a:pPr marL="0" lvl="0" indent="0" algn="l">
              <a:lnSpc>
                <a:spcPts val="3552"/>
              </a:lnSpc>
              <a:spcBef>
                <a:spcPct val="0"/>
              </a:spcBef>
            </a:pPr>
            <a:r>
              <a:rPr lang="en-US" sz="3200" u="none">
                <a:solidFill>
                  <a:srgbClr val="0E5041"/>
                </a:solidFill>
                <a:latin typeface="Poppins Bold"/>
              </a:rPr>
              <a:t>Education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477250" y="5947801"/>
            <a:ext cx="8782050" cy="2986649"/>
            <a:chOff x="0" y="0"/>
            <a:chExt cx="6969520" cy="2370233"/>
          </a:xfrm>
        </p:grpSpPr>
        <p:sp>
          <p:nvSpPr>
            <p:cNvPr id="3" name="Freeform 3"/>
            <p:cNvSpPr/>
            <p:nvPr/>
          </p:nvSpPr>
          <p:spPr>
            <a:xfrm>
              <a:off x="0" y="0"/>
              <a:ext cx="6969520" cy="2370233"/>
            </a:xfrm>
            <a:custGeom>
              <a:avLst/>
              <a:gdLst/>
              <a:ahLst/>
              <a:cxnLst/>
              <a:rect l="l" t="t" r="r" b="b"/>
              <a:pathLst>
                <a:path w="6969520" h="2370233">
                  <a:moveTo>
                    <a:pt x="6845060" y="2370233"/>
                  </a:moveTo>
                  <a:lnTo>
                    <a:pt x="124460" y="2370233"/>
                  </a:lnTo>
                  <a:cubicBezTo>
                    <a:pt x="55880" y="2370233"/>
                    <a:pt x="0" y="2314353"/>
                    <a:pt x="0" y="2245773"/>
                  </a:cubicBezTo>
                  <a:lnTo>
                    <a:pt x="0" y="124460"/>
                  </a:lnTo>
                  <a:cubicBezTo>
                    <a:pt x="0" y="55880"/>
                    <a:pt x="55880" y="0"/>
                    <a:pt x="124460" y="0"/>
                  </a:cubicBezTo>
                  <a:lnTo>
                    <a:pt x="6845060" y="0"/>
                  </a:lnTo>
                  <a:cubicBezTo>
                    <a:pt x="6913640" y="0"/>
                    <a:pt x="6969520" y="55880"/>
                    <a:pt x="6969520" y="124460"/>
                  </a:cubicBezTo>
                  <a:lnTo>
                    <a:pt x="6969520" y="2245773"/>
                  </a:lnTo>
                  <a:cubicBezTo>
                    <a:pt x="6969520" y="2314353"/>
                    <a:pt x="6913640" y="2370233"/>
                    <a:pt x="6845060" y="2370233"/>
                  </a:cubicBezTo>
                  <a:close/>
                </a:path>
              </a:pathLst>
            </a:custGeom>
            <a:solidFill>
              <a:srgbClr val="F2F2F2"/>
            </a:solidFill>
          </p:spPr>
          <p:txBody>
            <a:bodyPr/>
            <a:lstStyle/>
            <a:p>
              <a:endParaRPr lang="en-US"/>
            </a:p>
          </p:txBody>
        </p:sp>
      </p:grpSp>
      <p:grpSp>
        <p:nvGrpSpPr>
          <p:cNvPr id="4" name="Group 4"/>
          <p:cNvGrpSpPr/>
          <p:nvPr/>
        </p:nvGrpSpPr>
        <p:grpSpPr>
          <a:xfrm>
            <a:off x="-747216" y="0"/>
            <a:ext cx="7337393" cy="10287000"/>
            <a:chOff x="0" y="0"/>
            <a:chExt cx="9783190" cy="13716000"/>
          </a:xfrm>
        </p:grpSpPr>
        <p:sp>
          <p:nvSpPr>
            <p:cNvPr id="5" name="AutoShape 5"/>
            <p:cNvSpPr/>
            <p:nvPr/>
          </p:nvSpPr>
          <p:spPr>
            <a:xfrm>
              <a:off x="0" y="0"/>
              <a:ext cx="9783190" cy="13716000"/>
            </a:xfrm>
            <a:prstGeom prst="rect">
              <a:avLst/>
            </a:prstGeom>
            <a:solidFill>
              <a:srgbClr val="007A53"/>
            </a:solidFill>
          </p:spPr>
          <p:txBody>
            <a:bodyPr/>
            <a:lstStyle/>
            <a:p>
              <a:endParaRPr lang="en-US"/>
            </a:p>
          </p:txBody>
        </p:sp>
      </p:grpSp>
      <p:pic>
        <p:nvPicPr>
          <p:cNvPr id="6" name="Picture 6"/>
          <p:cNvPicPr>
            <a:picLocks noChangeAspect="1"/>
          </p:cNvPicPr>
          <p:nvPr/>
        </p:nvPicPr>
        <p:blipFill>
          <a:blip r:embed="rId2">
            <a:alphaModFix amt="50000"/>
          </a:blip>
          <a:srcRect/>
          <a:stretch>
            <a:fillRect/>
          </a:stretch>
        </p:blipFill>
        <p:spPr>
          <a:xfrm>
            <a:off x="-450500" y="-401085"/>
            <a:ext cx="5285614" cy="4972882"/>
          </a:xfrm>
          <a:prstGeom prst="rect">
            <a:avLst/>
          </a:prstGeom>
        </p:spPr>
      </p:pic>
      <p:pic>
        <p:nvPicPr>
          <p:cNvPr id="7" name="Picture 7"/>
          <p:cNvPicPr>
            <a:picLocks noChangeAspect="1"/>
          </p:cNvPicPr>
          <p:nvPr/>
        </p:nvPicPr>
        <p:blipFill>
          <a:blip r:embed="rId3">
            <a:alphaModFix amt="50000"/>
          </a:blip>
          <a:srcRect t="50002" r="51523"/>
          <a:stretch>
            <a:fillRect/>
          </a:stretch>
        </p:blipFill>
        <p:spPr>
          <a:xfrm rot="5400000">
            <a:off x="-366660" y="4436923"/>
            <a:ext cx="2562256" cy="2486338"/>
          </a:xfrm>
          <a:prstGeom prst="rect">
            <a:avLst/>
          </a:prstGeom>
        </p:spPr>
      </p:pic>
      <p:pic>
        <p:nvPicPr>
          <p:cNvPr id="8" name="Picture 8"/>
          <p:cNvPicPr>
            <a:picLocks noChangeAspect="1"/>
          </p:cNvPicPr>
          <p:nvPr/>
        </p:nvPicPr>
        <p:blipFill>
          <a:blip r:embed="rId4"/>
          <a:srcRect/>
          <a:stretch>
            <a:fillRect/>
          </a:stretch>
        </p:blipFill>
        <p:spPr>
          <a:xfrm>
            <a:off x="1755335" y="2001733"/>
            <a:ext cx="3079779" cy="6794179"/>
          </a:xfrm>
          <a:prstGeom prst="rect">
            <a:avLst/>
          </a:prstGeom>
        </p:spPr>
      </p:pic>
      <p:grpSp>
        <p:nvGrpSpPr>
          <p:cNvPr id="9" name="Group 9"/>
          <p:cNvGrpSpPr/>
          <p:nvPr/>
        </p:nvGrpSpPr>
        <p:grpSpPr>
          <a:xfrm>
            <a:off x="1755335" y="1991793"/>
            <a:ext cx="3079779" cy="265299"/>
            <a:chOff x="0" y="0"/>
            <a:chExt cx="863525" cy="74386"/>
          </a:xfrm>
        </p:grpSpPr>
        <p:sp>
          <p:nvSpPr>
            <p:cNvPr id="10" name="Freeform 10"/>
            <p:cNvSpPr/>
            <p:nvPr/>
          </p:nvSpPr>
          <p:spPr>
            <a:xfrm>
              <a:off x="0" y="0"/>
              <a:ext cx="863525" cy="74386"/>
            </a:xfrm>
            <a:custGeom>
              <a:avLst/>
              <a:gdLst/>
              <a:ahLst/>
              <a:cxnLst/>
              <a:rect l="l" t="t" r="r" b="b"/>
              <a:pathLst>
                <a:path w="863525" h="74386">
                  <a:moveTo>
                    <a:pt x="0" y="0"/>
                  </a:moveTo>
                  <a:lnTo>
                    <a:pt x="863525" y="0"/>
                  </a:lnTo>
                  <a:lnTo>
                    <a:pt x="863525" y="74386"/>
                  </a:lnTo>
                  <a:lnTo>
                    <a:pt x="0" y="74386"/>
                  </a:lnTo>
                  <a:close/>
                </a:path>
              </a:pathLst>
            </a:custGeom>
            <a:solidFill>
              <a:srgbClr val="FFFFFF"/>
            </a:solidFill>
          </p:spPr>
          <p:txBody>
            <a:bodyPr/>
            <a:lstStyle/>
            <a:p>
              <a:endParaRPr lang="en-US"/>
            </a:p>
          </p:txBody>
        </p:sp>
        <p:sp>
          <p:nvSpPr>
            <p:cNvPr id="11" name="TextBox 11"/>
            <p:cNvSpPr txBox="1"/>
            <p:nvPr/>
          </p:nvSpPr>
          <p:spPr>
            <a:xfrm>
              <a:off x="0" y="-47625"/>
              <a:ext cx="812800" cy="860425"/>
            </a:xfrm>
            <a:prstGeom prst="rect">
              <a:avLst/>
            </a:prstGeom>
          </p:spPr>
          <p:txBody>
            <a:bodyPr lIns="50800" tIns="50800" rIns="50800" bIns="50800" rtlCol="0" anchor="ctr"/>
            <a:lstStyle/>
            <a:p>
              <a:pPr algn="ctr">
                <a:lnSpc>
                  <a:spcPts val="3471"/>
                </a:lnSpc>
              </a:pPr>
              <a:endParaRPr/>
            </a:p>
          </p:txBody>
        </p:sp>
      </p:grpSp>
      <p:pic>
        <p:nvPicPr>
          <p:cNvPr id="12" name="Picture 12"/>
          <p:cNvPicPr>
            <a:picLocks noChangeAspect="1"/>
          </p:cNvPicPr>
          <p:nvPr/>
        </p:nvPicPr>
        <p:blipFill>
          <a:blip r:embed="rId5"/>
          <a:srcRect/>
          <a:stretch>
            <a:fillRect/>
          </a:stretch>
        </p:blipFill>
        <p:spPr>
          <a:xfrm>
            <a:off x="1514748" y="1812543"/>
            <a:ext cx="3560953" cy="7121907"/>
          </a:xfrm>
          <a:prstGeom prst="rect">
            <a:avLst/>
          </a:prstGeom>
        </p:spPr>
      </p:pic>
      <p:pic>
        <p:nvPicPr>
          <p:cNvPr id="13" name="Picture 13"/>
          <p:cNvPicPr>
            <a:picLocks noChangeAspect="1"/>
          </p:cNvPicPr>
          <p:nvPr/>
        </p:nvPicPr>
        <p:blipFill>
          <a:blip r:embed="rId6"/>
          <a:srcRect/>
          <a:stretch>
            <a:fillRect/>
          </a:stretch>
        </p:blipFill>
        <p:spPr>
          <a:xfrm>
            <a:off x="4151154" y="3738065"/>
            <a:ext cx="3351926" cy="5824994"/>
          </a:xfrm>
          <a:prstGeom prst="rect">
            <a:avLst/>
          </a:prstGeom>
        </p:spPr>
      </p:pic>
      <p:pic>
        <p:nvPicPr>
          <p:cNvPr id="14" name="Picture 14"/>
          <p:cNvPicPr>
            <a:picLocks noChangeAspect="1"/>
          </p:cNvPicPr>
          <p:nvPr/>
        </p:nvPicPr>
        <p:blipFill>
          <a:blip r:embed="rId7"/>
          <a:srcRect/>
          <a:stretch>
            <a:fillRect/>
          </a:stretch>
        </p:blipFill>
        <p:spPr>
          <a:xfrm>
            <a:off x="17259300" y="9258300"/>
            <a:ext cx="595859" cy="591217"/>
          </a:xfrm>
          <a:prstGeom prst="rect">
            <a:avLst/>
          </a:prstGeom>
        </p:spPr>
      </p:pic>
      <p:sp>
        <p:nvSpPr>
          <p:cNvPr id="15" name="AutoShape 15"/>
          <p:cNvSpPr/>
          <p:nvPr/>
        </p:nvSpPr>
        <p:spPr>
          <a:xfrm>
            <a:off x="8477250" y="2788782"/>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115054" y="6557521"/>
            <a:ext cx="944455" cy="1047939"/>
          </a:xfrm>
          <a:prstGeom prst="rect">
            <a:avLst/>
          </a:prstGeom>
        </p:spPr>
      </p:pic>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9625299" y="6492944"/>
            <a:ext cx="1047939" cy="1047939"/>
          </a:xfrm>
          <a:prstGeom prst="rect">
            <a:avLst/>
          </a:prstGeom>
        </p:spPr>
      </p:pic>
      <p:pic>
        <p:nvPicPr>
          <p:cNvPr id="18" name="Picture 1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2359005" y="6483419"/>
            <a:ext cx="1122041" cy="1122041"/>
          </a:xfrm>
          <a:prstGeom prst="rect">
            <a:avLst/>
          </a:prstGeom>
        </p:spPr>
      </p:pic>
      <p:sp>
        <p:nvSpPr>
          <p:cNvPr id="19" name="TextBox 19"/>
          <p:cNvSpPr txBox="1"/>
          <p:nvPr/>
        </p:nvSpPr>
        <p:spPr>
          <a:xfrm>
            <a:off x="8447551" y="1437227"/>
            <a:ext cx="6767181" cy="1050234"/>
          </a:xfrm>
          <a:prstGeom prst="rect">
            <a:avLst/>
          </a:prstGeom>
        </p:spPr>
        <p:txBody>
          <a:bodyPr lIns="0" tIns="0" rIns="0" bIns="0" rtlCol="0" anchor="t">
            <a:spAutoFit/>
          </a:bodyPr>
          <a:lstStyle/>
          <a:p>
            <a:pPr marL="0" lvl="0" indent="0" algn="l">
              <a:lnSpc>
                <a:spcPts val="7499"/>
              </a:lnSpc>
            </a:pPr>
            <a:r>
              <a:rPr lang="en-US" sz="7499">
                <a:solidFill>
                  <a:srgbClr val="0E5041"/>
                </a:solidFill>
                <a:latin typeface="Poppins ExtraBold Bold"/>
              </a:rPr>
              <a:t>RESEARCH</a:t>
            </a:r>
          </a:p>
        </p:txBody>
      </p:sp>
      <p:sp>
        <p:nvSpPr>
          <p:cNvPr id="20" name="TextBox 20"/>
          <p:cNvSpPr txBox="1"/>
          <p:nvPr/>
        </p:nvSpPr>
        <p:spPr>
          <a:xfrm>
            <a:off x="11589535" y="7913381"/>
            <a:ext cx="2554435" cy="663950"/>
          </a:xfrm>
          <a:prstGeom prst="rect">
            <a:avLst/>
          </a:prstGeom>
        </p:spPr>
        <p:txBody>
          <a:bodyPr lIns="0" tIns="0" rIns="0" bIns="0" rtlCol="0" anchor="t">
            <a:spAutoFit/>
          </a:bodyPr>
          <a:lstStyle/>
          <a:p>
            <a:pPr algn="ctr">
              <a:lnSpc>
                <a:spcPts val="2573"/>
              </a:lnSpc>
            </a:pPr>
            <a:r>
              <a:rPr lang="en-US" sz="2199" spc="-54">
                <a:solidFill>
                  <a:srgbClr val="007A53"/>
                </a:solidFill>
                <a:latin typeface="Poppins ExtraBold"/>
              </a:rPr>
              <a:t>QUALITATIVE</a:t>
            </a:r>
          </a:p>
          <a:p>
            <a:pPr marL="0" lvl="0" indent="0" algn="ctr">
              <a:lnSpc>
                <a:spcPts val="2573"/>
              </a:lnSpc>
            </a:pPr>
            <a:r>
              <a:rPr lang="en-US" sz="2199" spc="-54">
                <a:solidFill>
                  <a:srgbClr val="007A53"/>
                </a:solidFill>
                <a:latin typeface="Poppins ExtraBold"/>
              </a:rPr>
              <a:t>RESEARCH</a:t>
            </a:r>
          </a:p>
        </p:txBody>
      </p:sp>
      <p:sp>
        <p:nvSpPr>
          <p:cNvPr id="21" name="TextBox 21"/>
          <p:cNvSpPr txBox="1"/>
          <p:nvPr/>
        </p:nvSpPr>
        <p:spPr>
          <a:xfrm>
            <a:off x="8477250" y="3243624"/>
            <a:ext cx="8782050" cy="2129873"/>
          </a:xfrm>
          <a:prstGeom prst="rect">
            <a:avLst/>
          </a:prstGeom>
        </p:spPr>
        <p:txBody>
          <a:bodyPr lIns="0" tIns="0" rIns="0" bIns="0" rtlCol="0" anchor="t">
            <a:spAutoFit/>
          </a:bodyPr>
          <a:lstStyle/>
          <a:p>
            <a:pPr algn="l">
              <a:lnSpc>
                <a:spcPts val="4200"/>
              </a:lnSpc>
            </a:pPr>
            <a:r>
              <a:rPr lang="en-US" sz="3000">
                <a:solidFill>
                  <a:srgbClr val="0E5041"/>
                </a:solidFill>
                <a:latin typeface="Poppins"/>
              </a:rPr>
              <a:t>The PIE Center leads and directs social science research programming from ideation and research design to peer-reviewed publications and deliverables. </a:t>
            </a:r>
          </a:p>
        </p:txBody>
      </p:sp>
      <p:sp>
        <p:nvSpPr>
          <p:cNvPr id="22" name="TextBox 22"/>
          <p:cNvSpPr txBox="1"/>
          <p:nvPr/>
        </p:nvSpPr>
        <p:spPr>
          <a:xfrm>
            <a:off x="8891673" y="7913381"/>
            <a:ext cx="2515191" cy="663950"/>
          </a:xfrm>
          <a:prstGeom prst="rect">
            <a:avLst/>
          </a:prstGeom>
        </p:spPr>
        <p:txBody>
          <a:bodyPr lIns="0" tIns="0" rIns="0" bIns="0" rtlCol="0" anchor="t">
            <a:spAutoFit/>
          </a:bodyPr>
          <a:lstStyle/>
          <a:p>
            <a:pPr algn="ctr">
              <a:lnSpc>
                <a:spcPts val="2573"/>
              </a:lnSpc>
            </a:pPr>
            <a:r>
              <a:rPr lang="en-US" sz="2199" spc="-54">
                <a:solidFill>
                  <a:srgbClr val="007A53"/>
                </a:solidFill>
                <a:latin typeface="Poppins ExtraBold"/>
              </a:rPr>
              <a:t>QUANTITATIVE</a:t>
            </a:r>
          </a:p>
          <a:p>
            <a:pPr marL="0" lvl="0" indent="0" algn="ctr">
              <a:lnSpc>
                <a:spcPts val="2573"/>
              </a:lnSpc>
            </a:pPr>
            <a:r>
              <a:rPr lang="en-US" sz="2199" spc="-54">
                <a:solidFill>
                  <a:srgbClr val="007A53"/>
                </a:solidFill>
                <a:latin typeface="Poppins ExtraBold"/>
              </a:rPr>
              <a:t>RESEARCH</a:t>
            </a:r>
          </a:p>
        </p:txBody>
      </p:sp>
      <p:sp>
        <p:nvSpPr>
          <p:cNvPr id="23" name="TextBox 23"/>
          <p:cNvSpPr txBox="1"/>
          <p:nvPr/>
        </p:nvSpPr>
        <p:spPr>
          <a:xfrm>
            <a:off x="14565155" y="7913381"/>
            <a:ext cx="2044254" cy="663950"/>
          </a:xfrm>
          <a:prstGeom prst="rect">
            <a:avLst/>
          </a:prstGeom>
        </p:spPr>
        <p:txBody>
          <a:bodyPr lIns="0" tIns="0" rIns="0" bIns="0" rtlCol="0" anchor="t">
            <a:spAutoFit/>
          </a:bodyPr>
          <a:lstStyle/>
          <a:p>
            <a:pPr marL="0" lvl="0" indent="0" algn="ctr">
              <a:lnSpc>
                <a:spcPts val="2573"/>
              </a:lnSpc>
            </a:pPr>
            <a:r>
              <a:rPr lang="en-US" sz="2199" spc="-54">
                <a:solidFill>
                  <a:srgbClr val="007A53"/>
                </a:solidFill>
                <a:latin typeface="Poppins ExtraBold"/>
              </a:rPr>
              <a:t>REPORTS &amp; PUBLICATIONS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836573"/>
            <a:ext cx="18288000" cy="3673146"/>
            <a:chOff x="0" y="0"/>
            <a:chExt cx="24384000" cy="4897528"/>
          </a:xfrm>
        </p:grpSpPr>
        <p:sp>
          <p:nvSpPr>
            <p:cNvPr id="3" name="AutoShape 3"/>
            <p:cNvSpPr/>
            <p:nvPr/>
          </p:nvSpPr>
          <p:spPr>
            <a:xfrm>
              <a:off x="0" y="0"/>
              <a:ext cx="24384000" cy="4897528"/>
            </a:xfrm>
            <a:prstGeom prst="rect">
              <a:avLst/>
            </a:prstGeom>
            <a:solidFill>
              <a:srgbClr val="007A53"/>
            </a:solidFill>
          </p:spPr>
          <p:txBody>
            <a:bodyPr/>
            <a:lstStyle/>
            <a:p>
              <a:endParaRPr lang="en-US"/>
            </a:p>
          </p:txBody>
        </p:sp>
      </p:grpSp>
      <p:pic>
        <p:nvPicPr>
          <p:cNvPr id="4" name="Picture 4"/>
          <p:cNvPicPr>
            <a:picLocks noChangeAspect="1"/>
          </p:cNvPicPr>
          <p:nvPr/>
        </p:nvPicPr>
        <p:blipFill>
          <a:blip r:embed="rId2"/>
          <a:srcRect/>
          <a:stretch>
            <a:fillRect/>
          </a:stretch>
        </p:blipFill>
        <p:spPr>
          <a:xfrm>
            <a:off x="-246339" y="-1946303"/>
            <a:ext cx="4137403" cy="3892606"/>
          </a:xfrm>
          <a:prstGeom prst="rect">
            <a:avLst/>
          </a:prstGeom>
        </p:spPr>
      </p:pic>
      <p:pic>
        <p:nvPicPr>
          <p:cNvPr id="5" name="Picture 5"/>
          <p:cNvPicPr>
            <a:picLocks noChangeAspect="1"/>
          </p:cNvPicPr>
          <p:nvPr/>
        </p:nvPicPr>
        <p:blipFill>
          <a:blip r:embed="rId3"/>
          <a:srcRect/>
          <a:stretch>
            <a:fillRect/>
          </a:stretch>
        </p:blipFill>
        <p:spPr>
          <a:xfrm>
            <a:off x="17259300" y="9258300"/>
            <a:ext cx="595859" cy="591217"/>
          </a:xfrm>
          <a:prstGeom prst="rect">
            <a:avLst/>
          </a:prstGeom>
        </p:spPr>
      </p:pic>
      <p:pic>
        <p:nvPicPr>
          <p:cNvPr id="6" name="Picture 6"/>
          <p:cNvPicPr>
            <a:picLocks noChangeAspect="1"/>
          </p:cNvPicPr>
          <p:nvPr/>
        </p:nvPicPr>
        <p:blipFill>
          <a:blip r:embed="rId2"/>
          <a:srcRect b="50000"/>
          <a:stretch>
            <a:fillRect/>
          </a:stretch>
        </p:blipFill>
        <p:spPr>
          <a:xfrm>
            <a:off x="3398583" y="-109730"/>
            <a:ext cx="4137403" cy="1946303"/>
          </a:xfrm>
          <a:prstGeom prst="rect">
            <a:avLst/>
          </a:prstGeom>
        </p:spPr>
      </p:pic>
      <p:sp>
        <p:nvSpPr>
          <p:cNvPr id="7" name="AutoShape 7"/>
          <p:cNvSpPr/>
          <p:nvPr/>
        </p:nvSpPr>
        <p:spPr>
          <a:xfrm>
            <a:off x="1066800" y="4001050"/>
            <a:ext cx="1170379" cy="0"/>
          </a:xfrm>
          <a:prstGeom prst="line">
            <a:avLst/>
          </a:prstGeom>
          <a:ln w="76200" cap="flat">
            <a:solidFill>
              <a:srgbClr val="9BCD4B"/>
            </a:solidFill>
            <a:prstDash val="solid"/>
            <a:headEnd type="none" w="sm" len="sm"/>
            <a:tailEnd type="none" w="sm" len="sm"/>
          </a:ln>
        </p:spPr>
        <p:txBody>
          <a:bodyPr/>
          <a:lstStyle/>
          <a:p>
            <a:endParaRPr lang="en-US"/>
          </a:p>
        </p:txBody>
      </p:sp>
      <p:grpSp>
        <p:nvGrpSpPr>
          <p:cNvPr id="8" name="Group 8"/>
          <p:cNvGrpSpPr/>
          <p:nvPr/>
        </p:nvGrpSpPr>
        <p:grpSpPr>
          <a:xfrm>
            <a:off x="1028700" y="4739135"/>
            <a:ext cx="5069921" cy="4063798"/>
            <a:chOff x="0" y="0"/>
            <a:chExt cx="4023538" cy="3225070"/>
          </a:xfrm>
        </p:grpSpPr>
        <p:sp>
          <p:nvSpPr>
            <p:cNvPr id="9" name="Freeform 9"/>
            <p:cNvSpPr/>
            <p:nvPr/>
          </p:nvSpPr>
          <p:spPr>
            <a:xfrm>
              <a:off x="0" y="0"/>
              <a:ext cx="4023539" cy="3225070"/>
            </a:xfrm>
            <a:custGeom>
              <a:avLst/>
              <a:gdLst/>
              <a:ahLst/>
              <a:cxnLst/>
              <a:rect l="l" t="t" r="r" b="b"/>
              <a:pathLst>
                <a:path w="4023539" h="3225070">
                  <a:moveTo>
                    <a:pt x="3899078" y="3225070"/>
                  </a:moveTo>
                  <a:lnTo>
                    <a:pt x="124460" y="3225070"/>
                  </a:lnTo>
                  <a:cubicBezTo>
                    <a:pt x="55880" y="3225070"/>
                    <a:pt x="0" y="3169190"/>
                    <a:pt x="0" y="3100610"/>
                  </a:cubicBezTo>
                  <a:lnTo>
                    <a:pt x="0" y="124460"/>
                  </a:lnTo>
                  <a:cubicBezTo>
                    <a:pt x="0" y="55880"/>
                    <a:pt x="55880" y="0"/>
                    <a:pt x="124460" y="0"/>
                  </a:cubicBezTo>
                  <a:lnTo>
                    <a:pt x="3899078" y="0"/>
                  </a:lnTo>
                  <a:cubicBezTo>
                    <a:pt x="3967659" y="0"/>
                    <a:pt x="4023539" y="55880"/>
                    <a:pt x="4023539" y="124460"/>
                  </a:cubicBezTo>
                  <a:lnTo>
                    <a:pt x="4023539" y="3100610"/>
                  </a:lnTo>
                  <a:cubicBezTo>
                    <a:pt x="4023539" y="3169190"/>
                    <a:pt x="3967659" y="3225070"/>
                    <a:pt x="3899078" y="3225070"/>
                  </a:cubicBezTo>
                  <a:close/>
                </a:path>
              </a:pathLst>
            </a:custGeom>
            <a:solidFill>
              <a:srgbClr val="F2F2F2"/>
            </a:solidFill>
          </p:spPr>
          <p:txBody>
            <a:bodyPr/>
            <a:lstStyle/>
            <a:p>
              <a:endParaRPr lang="en-US"/>
            </a:p>
          </p:txBody>
        </p:sp>
      </p:grpSp>
      <p:grpSp>
        <p:nvGrpSpPr>
          <p:cNvPr id="10" name="Group 10"/>
          <p:cNvGrpSpPr/>
          <p:nvPr/>
        </p:nvGrpSpPr>
        <p:grpSpPr>
          <a:xfrm>
            <a:off x="1448995" y="5207785"/>
            <a:ext cx="1122116" cy="1122116"/>
            <a:chOff x="0" y="0"/>
            <a:chExt cx="6350000" cy="6350000"/>
          </a:xfrm>
        </p:grpSpPr>
        <p:sp>
          <p:nvSpPr>
            <p:cNvPr id="11" name="Freeform 1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7A53"/>
            </a:solidFill>
          </p:spPr>
          <p:txBody>
            <a:bodyPr/>
            <a:lstStyle/>
            <a:p>
              <a:endParaRPr lang="en-US"/>
            </a:p>
          </p:txBody>
        </p:sp>
      </p:grpSp>
      <p:grpSp>
        <p:nvGrpSpPr>
          <p:cNvPr id="12" name="Group 12"/>
          <p:cNvGrpSpPr/>
          <p:nvPr/>
        </p:nvGrpSpPr>
        <p:grpSpPr>
          <a:xfrm>
            <a:off x="6609039" y="4739135"/>
            <a:ext cx="5069921" cy="4063798"/>
            <a:chOff x="0" y="0"/>
            <a:chExt cx="4023538" cy="3225070"/>
          </a:xfrm>
        </p:grpSpPr>
        <p:sp>
          <p:nvSpPr>
            <p:cNvPr id="13" name="Freeform 13"/>
            <p:cNvSpPr/>
            <p:nvPr/>
          </p:nvSpPr>
          <p:spPr>
            <a:xfrm>
              <a:off x="0" y="0"/>
              <a:ext cx="4023539" cy="3225070"/>
            </a:xfrm>
            <a:custGeom>
              <a:avLst/>
              <a:gdLst/>
              <a:ahLst/>
              <a:cxnLst/>
              <a:rect l="l" t="t" r="r" b="b"/>
              <a:pathLst>
                <a:path w="4023539" h="3225070">
                  <a:moveTo>
                    <a:pt x="3899078" y="3225070"/>
                  </a:moveTo>
                  <a:lnTo>
                    <a:pt x="124460" y="3225070"/>
                  </a:lnTo>
                  <a:cubicBezTo>
                    <a:pt x="55880" y="3225070"/>
                    <a:pt x="0" y="3169190"/>
                    <a:pt x="0" y="3100610"/>
                  </a:cubicBezTo>
                  <a:lnTo>
                    <a:pt x="0" y="124460"/>
                  </a:lnTo>
                  <a:cubicBezTo>
                    <a:pt x="0" y="55880"/>
                    <a:pt x="55880" y="0"/>
                    <a:pt x="124460" y="0"/>
                  </a:cubicBezTo>
                  <a:lnTo>
                    <a:pt x="3899078" y="0"/>
                  </a:lnTo>
                  <a:cubicBezTo>
                    <a:pt x="3967659" y="0"/>
                    <a:pt x="4023539" y="55880"/>
                    <a:pt x="4023539" y="124460"/>
                  </a:cubicBezTo>
                  <a:lnTo>
                    <a:pt x="4023539" y="3100610"/>
                  </a:lnTo>
                  <a:cubicBezTo>
                    <a:pt x="4023539" y="3169190"/>
                    <a:pt x="3967659" y="3225070"/>
                    <a:pt x="3899078" y="3225070"/>
                  </a:cubicBezTo>
                  <a:close/>
                </a:path>
              </a:pathLst>
            </a:custGeom>
            <a:solidFill>
              <a:srgbClr val="F2F2F2"/>
            </a:solidFill>
          </p:spPr>
          <p:txBody>
            <a:bodyPr/>
            <a:lstStyle/>
            <a:p>
              <a:endParaRPr lang="en-US"/>
            </a:p>
          </p:txBody>
        </p:sp>
      </p:grpSp>
      <p:grpSp>
        <p:nvGrpSpPr>
          <p:cNvPr id="14" name="Group 14"/>
          <p:cNvGrpSpPr/>
          <p:nvPr/>
        </p:nvGrpSpPr>
        <p:grpSpPr>
          <a:xfrm>
            <a:off x="7029335" y="5207785"/>
            <a:ext cx="1122116" cy="1122116"/>
            <a:chOff x="0" y="0"/>
            <a:chExt cx="6350000" cy="6350000"/>
          </a:xfrm>
        </p:grpSpPr>
        <p:sp>
          <p:nvSpPr>
            <p:cNvPr id="15" name="Freeform 1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7A53"/>
            </a:solidFill>
          </p:spPr>
          <p:txBody>
            <a:bodyPr/>
            <a:lstStyle/>
            <a:p>
              <a:endParaRPr lang="en-US"/>
            </a:p>
          </p:txBody>
        </p:sp>
      </p:grpSp>
      <p:grpSp>
        <p:nvGrpSpPr>
          <p:cNvPr id="16" name="Group 16"/>
          <p:cNvGrpSpPr/>
          <p:nvPr/>
        </p:nvGrpSpPr>
        <p:grpSpPr>
          <a:xfrm>
            <a:off x="12193311" y="4739135"/>
            <a:ext cx="5069921" cy="4063798"/>
            <a:chOff x="0" y="0"/>
            <a:chExt cx="4023538" cy="3225070"/>
          </a:xfrm>
        </p:grpSpPr>
        <p:sp>
          <p:nvSpPr>
            <p:cNvPr id="17" name="Freeform 17"/>
            <p:cNvSpPr/>
            <p:nvPr/>
          </p:nvSpPr>
          <p:spPr>
            <a:xfrm>
              <a:off x="0" y="0"/>
              <a:ext cx="4023539" cy="3225070"/>
            </a:xfrm>
            <a:custGeom>
              <a:avLst/>
              <a:gdLst/>
              <a:ahLst/>
              <a:cxnLst/>
              <a:rect l="l" t="t" r="r" b="b"/>
              <a:pathLst>
                <a:path w="4023539" h="3225070">
                  <a:moveTo>
                    <a:pt x="3899078" y="3225070"/>
                  </a:moveTo>
                  <a:lnTo>
                    <a:pt x="124460" y="3225070"/>
                  </a:lnTo>
                  <a:cubicBezTo>
                    <a:pt x="55880" y="3225070"/>
                    <a:pt x="0" y="3169190"/>
                    <a:pt x="0" y="3100610"/>
                  </a:cubicBezTo>
                  <a:lnTo>
                    <a:pt x="0" y="124460"/>
                  </a:lnTo>
                  <a:cubicBezTo>
                    <a:pt x="0" y="55880"/>
                    <a:pt x="55880" y="0"/>
                    <a:pt x="124460" y="0"/>
                  </a:cubicBezTo>
                  <a:lnTo>
                    <a:pt x="3899078" y="0"/>
                  </a:lnTo>
                  <a:cubicBezTo>
                    <a:pt x="3967659" y="0"/>
                    <a:pt x="4023539" y="55880"/>
                    <a:pt x="4023539" y="124460"/>
                  </a:cubicBezTo>
                  <a:lnTo>
                    <a:pt x="4023539" y="3100610"/>
                  </a:lnTo>
                  <a:cubicBezTo>
                    <a:pt x="4023539" y="3169190"/>
                    <a:pt x="3967659" y="3225070"/>
                    <a:pt x="3899078" y="3225070"/>
                  </a:cubicBezTo>
                  <a:close/>
                </a:path>
              </a:pathLst>
            </a:custGeom>
            <a:solidFill>
              <a:srgbClr val="F2F2F2"/>
            </a:solidFill>
          </p:spPr>
          <p:txBody>
            <a:bodyPr/>
            <a:lstStyle/>
            <a:p>
              <a:endParaRPr lang="en-US"/>
            </a:p>
          </p:txBody>
        </p:sp>
      </p:grpSp>
      <p:grpSp>
        <p:nvGrpSpPr>
          <p:cNvPr id="18" name="Group 18"/>
          <p:cNvGrpSpPr/>
          <p:nvPr/>
        </p:nvGrpSpPr>
        <p:grpSpPr>
          <a:xfrm>
            <a:off x="12613606" y="5207785"/>
            <a:ext cx="1122116" cy="1122116"/>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7A53"/>
            </a:solidFill>
          </p:spPr>
          <p:txBody>
            <a:bodyPr/>
            <a:lstStyle/>
            <a:p>
              <a:endParaRPr lang="en-US"/>
            </a:p>
          </p:txBody>
        </p:sp>
      </p:grpSp>
      <p:pic>
        <p:nvPicPr>
          <p:cNvPr id="20" name="Picture 2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256908" y="5474427"/>
            <a:ext cx="670902" cy="665031"/>
          </a:xfrm>
          <a:prstGeom prst="rect">
            <a:avLst/>
          </a:prstGeom>
        </p:spPr>
      </p:pic>
      <p:pic>
        <p:nvPicPr>
          <p:cNvPr id="21" name="Picture 2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717650" y="5421440"/>
            <a:ext cx="683089" cy="683089"/>
          </a:xfrm>
          <a:prstGeom prst="rect">
            <a:avLst/>
          </a:prstGeom>
        </p:spPr>
      </p:pic>
      <p:pic>
        <p:nvPicPr>
          <p:cNvPr id="22" name="Picture 2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2841011" y="5377064"/>
            <a:ext cx="727466" cy="727466"/>
          </a:xfrm>
          <a:prstGeom prst="rect">
            <a:avLst/>
          </a:prstGeom>
        </p:spPr>
      </p:pic>
      <p:sp>
        <p:nvSpPr>
          <p:cNvPr id="23" name="TextBox 23"/>
          <p:cNvSpPr txBox="1"/>
          <p:nvPr/>
        </p:nvSpPr>
        <p:spPr>
          <a:xfrm>
            <a:off x="1028700" y="2905615"/>
            <a:ext cx="16230600" cy="866780"/>
          </a:xfrm>
          <a:prstGeom prst="rect">
            <a:avLst/>
          </a:prstGeom>
        </p:spPr>
        <p:txBody>
          <a:bodyPr lIns="0" tIns="0" rIns="0" bIns="0" rtlCol="0" anchor="t">
            <a:spAutoFit/>
          </a:bodyPr>
          <a:lstStyle/>
          <a:p>
            <a:pPr marL="0" lvl="0" indent="0" algn="l">
              <a:lnSpc>
                <a:spcPts val="6000"/>
              </a:lnSpc>
            </a:pPr>
            <a:r>
              <a:rPr lang="en-US" sz="6000">
                <a:solidFill>
                  <a:srgbClr val="0E5041"/>
                </a:solidFill>
                <a:latin typeface="Poppins ExtraBold Bold"/>
              </a:rPr>
              <a:t>RESEARCH EXAMPLES</a:t>
            </a:r>
          </a:p>
        </p:txBody>
      </p:sp>
      <p:sp>
        <p:nvSpPr>
          <p:cNvPr id="24" name="TextBox 24"/>
          <p:cNvSpPr txBox="1"/>
          <p:nvPr/>
        </p:nvSpPr>
        <p:spPr>
          <a:xfrm>
            <a:off x="1429945" y="6713885"/>
            <a:ext cx="4400950" cy="1558400"/>
          </a:xfrm>
          <a:prstGeom prst="rect">
            <a:avLst/>
          </a:prstGeom>
        </p:spPr>
        <p:txBody>
          <a:bodyPr lIns="0" tIns="0" rIns="0" bIns="0" rtlCol="0" anchor="t">
            <a:spAutoFit/>
          </a:bodyPr>
          <a:lstStyle/>
          <a:p>
            <a:pPr marL="474984" lvl="1" indent="-237492">
              <a:lnSpc>
                <a:spcPts val="3080"/>
              </a:lnSpc>
              <a:buFont typeface="Arial"/>
              <a:buChar char="•"/>
            </a:pPr>
            <a:r>
              <a:rPr lang="en-US" sz="2200" spc="-55">
                <a:solidFill>
                  <a:srgbClr val="004133"/>
                </a:solidFill>
                <a:latin typeface="Poppins"/>
              </a:rPr>
              <a:t>COVID-19</a:t>
            </a:r>
          </a:p>
          <a:p>
            <a:pPr marL="474984" lvl="1" indent="-237492">
              <a:lnSpc>
                <a:spcPts val="3080"/>
              </a:lnSpc>
              <a:buFont typeface="Arial"/>
              <a:buChar char="•"/>
            </a:pPr>
            <a:r>
              <a:rPr lang="en-US" sz="2200" spc="-55">
                <a:solidFill>
                  <a:srgbClr val="004133"/>
                </a:solidFill>
                <a:latin typeface="Poppins"/>
              </a:rPr>
              <a:t>Immigration</a:t>
            </a:r>
          </a:p>
          <a:p>
            <a:pPr marL="474984" lvl="1" indent="-237492">
              <a:lnSpc>
                <a:spcPts val="3080"/>
              </a:lnSpc>
              <a:buFont typeface="Arial"/>
              <a:buChar char="•"/>
            </a:pPr>
            <a:r>
              <a:rPr lang="en-US" sz="2200" spc="-55">
                <a:solidFill>
                  <a:srgbClr val="004133"/>
                </a:solidFill>
                <a:latin typeface="Poppins"/>
              </a:rPr>
              <a:t>Industrial hemp production</a:t>
            </a:r>
          </a:p>
          <a:p>
            <a:pPr marL="474984" lvl="1" indent="-237492" algn="l">
              <a:lnSpc>
                <a:spcPts val="3080"/>
              </a:lnSpc>
              <a:buFont typeface="Arial"/>
              <a:buChar char="•"/>
            </a:pPr>
            <a:r>
              <a:rPr lang="en-US" sz="2200" spc="-55">
                <a:solidFill>
                  <a:srgbClr val="004133"/>
                </a:solidFill>
                <a:latin typeface="Poppins"/>
              </a:rPr>
              <a:t>Septic to sewer</a:t>
            </a:r>
          </a:p>
        </p:txBody>
      </p:sp>
      <p:sp>
        <p:nvSpPr>
          <p:cNvPr id="25" name="TextBox 25"/>
          <p:cNvSpPr txBox="1"/>
          <p:nvPr/>
        </p:nvSpPr>
        <p:spPr>
          <a:xfrm>
            <a:off x="2905564" y="5354033"/>
            <a:ext cx="3193057" cy="820094"/>
          </a:xfrm>
          <a:prstGeom prst="rect">
            <a:avLst/>
          </a:prstGeom>
        </p:spPr>
        <p:txBody>
          <a:bodyPr lIns="0" tIns="0" rIns="0" bIns="0" rtlCol="0" anchor="t">
            <a:spAutoFit/>
          </a:bodyPr>
          <a:lstStyle/>
          <a:p>
            <a:pPr>
              <a:lnSpc>
                <a:spcPts val="3108"/>
              </a:lnSpc>
            </a:pPr>
            <a:r>
              <a:rPr lang="en-US" sz="2800">
                <a:solidFill>
                  <a:srgbClr val="0E5041"/>
                </a:solidFill>
                <a:latin typeface="Poppins Bold"/>
              </a:rPr>
              <a:t>Public Opinion Surveys </a:t>
            </a:r>
          </a:p>
        </p:txBody>
      </p:sp>
      <p:sp>
        <p:nvSpPr>
          <p:cNvPr id="26" name="TextBox 26"/>
          <p:cNvSpPr txBox="1"/>
          <p:nvPr/>
        </p:nvSpPr>
        <p:spPr>
          <a:xfrm>
            <a:off x="7010285" y="6713885"/>
            <a:ext cx="4400950" cy="1558400"/>
          </a:xfrm>
          <a:prstGeom prst="rect">
            <a:avLst/>
          </a:prstGeom>
        </p:spPr>
        <p:txBody>
          <a:bodyPr lIns="0" tIns="0" rIns="0" bIns="0" rtlCol="0" anchor="t">
            <a:spAutoFit/>
          </a:bodyPr>
          <a:lstStyle/>
          <a:p>
            <a:pPr marL="474984" lvl="1" indent="-237492">
              <a:lnSpc>
                <a:spcPts val="3080"/>
              </a:lnSpc>
              <a:buFont typeface="Arial"/>
              <a:buChar char="•"/>
            </a:pPr>
            <a:r>
              <a:rPr lang="en-US" sz="2200" spc="-55">
                <a:solidFill>
                  <a:srgbClr val="004133"/>
                </a:solidFill>
                <a:latin typeface="Poppins"/>
              </a:rPr>
              <a:t>Harmful algal blooms</a:t>
            </a:r>
          </a:p>
          <a:p>
            <a:pPr marL="474984" lvl="1" indent="-237492">
              <a:lnSpc>
                <a:spcPts val="3080"/>
              </a:lnSpc>
              <a:buFont typeface="Arial"/>
              <a:buChar char="•"/>
            </a:pPr>
            <a:r>
              <a:rPr lang="en-US" sz="2200" spc="-55">
                <a:solidFill>
                  <a:srgbClr val="004133"/>
                </a:solidFill>
                <a:latin typeface="Poppins"/>
              </a:rPr>
              <a:t>Mental health</a:t>
            </a:r>
          </a:p>
          <a:p>
            <a:pPr marL="474984" lvl="1" indent="-237492">
              <a:lnSpc>
                <a:spcPts val="3080"/>
              </a:lnSpc>
              <a:buFont typeface="Arial"/>
              <a:buChar char="•"/>
            </a:pPr>
            <a:r>
              <a:rPr lang="en-US" sz="2200" spc="-55">
                <a:solidFill>
                  <a:srgbClr val="004133"/>
                </a:solidFill>
                <a:latin typeface="Poppins"/>
              </a:rPr>
              <a:t>Aquaculture</a:t>
            </a:r>
          </a:p>
          <a:p>
            <a:pPr marL="474984" lvl="1" indent="-237492" algn="l">
              <a:lnSpc>
                <a:spcPts val="3080"/>
              </a:lnSpc>
              <a:buFont typeface="Arial"/>
              <a:buChar char="•"/>
            </a:pPr>
            <a:r>
              <a:rPr lang="en-US" sz="2200" spc="-55">
                <a:solidFill>
                  <a:srgbClr val="004133"/>
                </a:solidFill>
                <a:latin typeface="Poppins"/>
              </a:rPr>
              <a:t>Stakeholder input</a:t>
            </a:r>
          </a:p>
        </p:txBody>
      </p:sp>
      <p:sp>
        <p:nvSpPr>
          <p:cNvPr id="27" name="TextBox 27"/>
          <p:cNvSpPr txBox="1"/>
          <p:nvPr/>
        </p:nvSpPr>
        <p:spPr>
          <a:xfrm>
            <a:off x="8485903" y="5354033"/>
            <a:ext cx="3193057" cy="820094"/>
          </a:xfrm>
          <a:prstGeom prst="rect">
            <a:avLst/>
          </a:prstGeom>
        </p:spPr>
        <p:txBody>
          <a:bodyPr lIns="0" tIns="0" rIns="0" bIns="0" rtlCol="0" anchor="t">
            <a:spAutoFit/>
          </a:bodyPr>
          <a:lstStyle/>
          <a:p>
            <a:pPr>
              <a:lnSpc>
                <a:spcPts val="3108"/>
              </a:lnSpc>
            </a:pPr>
            <a:r>
              <a:rPr lang="en-US" sz="2800">
                <a:solidFill>
                  <a:srgbClr val="0E5041"/>
                </a:solidFill>
                <a:latin typeface="Poppins Bold"/>
              </a:rPr>
              <a:t>Focus Groups / Interviews</a:t>
            </a:r>
          </a:p>
        </p:txBody>
      </p:sp>
      <p:sp>
        <p:nvSpPr>
          <p:cNvPr id="28" name="TextBox 28"/>
          <p:cNvSpPr txBox="1"/>
          <p:nvPr/>
        </p:nvSpPr>
        <p:spPr>
          <a:xfrm>
            <a:off x="12594556" y="6713885"/>
            <a:ext cx="4400950" cy="1558400"/>
          </a:xfrm>
          <a:prstGeom prst="rect">
            <a:avLst/>
          </a:prstGeom>
        </p:spPr>
        <p:txBody>
          <a:bodyPr lIns="0" tIns="0" rIns="0" bIns="0" rtlCol="0" anchor="t">
            <a:spAutoFit/>
          </a:bodyPr>
          <a:lstStyle/>
          <a:p>
            <a:pPr marL="474984" lvl="1" indent="-237492">
              <a:lnSpc>
                <a:spcPts val="3080"/>
              </a:lnSpc>
              <a:buFont typeface="Arial"/>
              <a:buChar char="•"/>
            </a:pPr>
            <a:r>
              <a:rPr lang="en-US" sz="2200" spc="-55">
                <a:solidFill>
                  <a:srgbClr val="004133"/>
                </a:solidFill>
                <a:latin typeface="Poppins"/>
              </a:rPr>
              <a:t>UF/IFAS Extension Roadmap</a:t>
            </a:r>
          </a:p>
          <a:p>
            <a:pPr marL="474984" lvl="1" indent="-237492">
              <a:lnSpc>
                <a:spcPts val="3080"/>
              </a:lnSpc>
              <a:buFont typeface="Arial"/>
              <a:buChar char="•"/>
            </a:pPr>
            <a:r>
              <a:rPr lang="en-US" sz="2200" spc="-55">
                <a:solidFill>
                  <a:srgbClr val="004133"/>
                </a:solidFill>
                <a:latin typeface="Poppins"/>
              </a:rPr>
              <a:t>Extension Disaster Education Network strategic plan</a:t>
            </a:r>
          </a:p>
          <a:p>
            <a:pPr marL="474984" lvl="1" indent="-237492" algn="l">
              <a:lnSpc>
                <a:spcPts val="3080"/>
              </a:lnSpc>
              <a:buFont typeface="Arial"/>
              <a:buChar char="•"/>
            </a:pPr>
            <a:r>
              <a:rPr lang="en-US" sz="2200" spc="-55">
                <a:solidFill>
                  <a:srgbClr val="004133"/>
                </a:solidFill>
                <a:latin typeface="Poppins"/>
              </a:rPr>
              <a:t>Needs assessments</a:t>
            </a:r>
          </a:p>
        </p:txBody>
      </p:sp>
      <p:sp>
        <p:nvSpPr>
          <p:cNvPr id="29" name="TextBox 29"/>
          <p:cNvSpPr txBox="1"/>
          <p:nvPr/>
        </p:nvSpPr>
        <p:spPr>
          <a:xfrm>
            <a:off x="14070174" y="5354033"/>
            <a:ext cx="3193057" cy="820094"/>
          </a:xfrm>
          <a:prstGeom prst="rect">
            <a:avLst/>
          </a:prstGeom>
        </p:spPr>
        <p:txBody>
          <a:bodyPr lIns="0" tIns="0" rIns="0" bIns="0" rtlCol="0" anchor="t">
            <a:spAutoFit/>
          </a:bodyPr>
          <a:lstStyle/>
          <a:p>
            <a:pPr>
              <a:lnSpc>
                <a:spcPts val="3108"/>
              </a:lnSpc>
            </a:pPr>
            <a:r>
              <a:rPr lang="en-US" sz="2800">
                <a:solidFill>
                  <a:srgbClr val="0E5041"/>
                </a:solidFill>
                <a:latin typeface="Poppins Bold"/>
              </a:rPr>
              <a:t>Organizational Planning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477000" y="-625074"/>
            <a:ext cx="6175733" cy="11727967"/>
            <a:chOff x="0" y="0"/>
            <a:chExt cx="2611344" cy="4959048"/>
          </a:xfrm>
        </p:grpSpPr>
        <p:sp>
          <p:nvSpPr>
            <p:cNvPr id="3" name="Freeform 3"/>
            <p:cNvSpPr/>
            <p:nvPr/>
          </p:nvSpPr>
          <p:spPr>
            <a:xfrm>
              <a:off x="0" y="0"/>
              <a:ext cx="2611344" cy="4959048"/>
            </a:xfrm>
            <a:custGeom>
              <a:avLst/>
              <a:gdLst/>
              <a:ahLst/>
              <a:cxnLst/>
              <a:rect l="l" t="t" r="r" b="b"/>
              <a:pathLst>
                <a:path w="2611344" h="4959048">
                  <a:moveTo>
                    <a:pt x="2486884" y="4959048"/>
                  </a:moveTo>
                  <a:lnTo>
                    <a:pt x="124460" y="4959048"/>
                  </a:lnTo>
                  <a:cubicBezTo>
                    <a:pt x="55880" y="4959048"/>
                    <a:pt x="0" y="4903168"/>
                    <a:pt x="0" y="4834588"/>
                  </a:cubicBezTo>
                  <a:lnTo>
                    <a:pt x="0" y="124460"/>
                  </a:lnTo>
                  <a:cubicBezTo>
                    <a:pt x="0" y="55880"/>
                    <a:pt x="55880" y="0"/>
                    <a:pt x="124460" y="0"/>
                  </a:cubicBezTo>
                  <a:lnTo>
                    <a:pt x="2486884" y="0"/>
                  </a:lnTo>
                  <a:cubicBezTo>
                    <a:pt x="2555464" y="0"/>
                    <a:pt x="2611344" y="55880"/>
                    <a:pt x="2611344" y="124460"/>
                  </a:cubicBezTo>
                  <a:lnTo>
                    <a:pt x="2611344" y="4834588"/>
                  </a:lnTo>
                  <a:cubicBezTo>
                    <a:pt x="2611344" y="4903168"/>
                    <a:pt x="2555464" y="4959048"/>
                    <a:pt x="2486884" y="4959048"/>
                  </a:cubicBezTo>
                  <a:close/>
                </a:path>
              </a:pathLst>
            </a:custGeom>
            <a:solidFill>
              <a:srgbClr val="007A53"/>
            </a:solidFill>
          </p:spPr>
          <p:txBody>
            <a:bodyPr/>
            <a:lstStyle/>
            <a:p>
              <a:endParaRPr lang="en-US"/>
            </a:p>
          </p:txBody>
        </p:sp>
      </p:grpSp>
      <p:pic>
        <p:nvPicPr>
          <p:cNvPr id="4" name="Picture 4"/>
          <p:cNvPicPr>
            <a:picLocks noChangeAspect="1"/>
          </p:cNvPicPr>
          <p:nvPr/>
        </p:nvPicPr>
        <p:blipFill>
          <a:blip r:embed="rId2">
            <a:alphaModFix amt="50000"/>
          </a:blip>
          <a:srcRect/>
          <a:stretch>
            <a:fillRect/>
          </a:stretch>
        </p:blipFill>
        <p:spPr>
          <a:xfrm rot="-10800000">
            <a:off x="13343909" y="5511823"/>
            <a:ext cx="5285614" cy="4972882"/>
          </a:xfrm>
          <a:prstGeom prst="rect">
            <a:avLst/>
          </a:prstGeom>
        </p:spPr>
      </p:pic>
      <p:pic>
        <p:nvPicPr>
          <p:cNvPr id="5" name="Picture 5"/>
          <p:cNvPicPr>
            <a:picLocks noChangeAspect="1"/>
          </p:cNvPicPr>
          <p:nvPr/>
        </p:nvPicPr>
        <p:blipFill>
          <a:blip r:embed="rId3">
            <a:alphaModFix amt="50000"/>
          </a:blip>
          <a:srcRect t="50002" r="51523"/>
          <a:stretch>
            <a:fillRect/>
          </a:stretch>
        </p:blipFill>
        <p:spPr>
          <a:xfrm rot="-5400000">
            <a:off x="15983426" y="3160359"/>
            <a:ext cx="2562256" cy="2486338"/>
          </a:xfrm>
          <a:prstGeom prst="rect">
            <a:avLst/>
          </a:prstGeom>
        </p:spPr>
      </p:pic>
      <p:grpSp>
        <p:nvGrpSpPr>
          <p:cNvPr id="6" name="Group 6"/>
          <p:cNvGrpSpPr/>
          <p:nvPr/>
        </p:nvGrpSpPr>
        <p:grpSpPr>
          <a:xfrm>
            <a:off x="13712379" y="1513414"/>
            <a:ext cx="3462715" cy="6925429"/>
            <a:chOff x="0" y="0"/>
            <a:chExt cx="4616953" cy="9233906"/>
          </a:xfrm>
        </p:grpSpPr>
        <p:grpSp>
          <p:nvGrpSpPr>
            <p:cNvPr id="7" name="Group 7"/>
            <p:cNvGrpSpPr/>
            <p:nvPr/>
          </p:nvGrpSpPr>
          <p:grpSpPr>
            <a:xfrm>
              <a:off x="273583" y="199708"/>
              <a:ext cx="4123332" cy="554754"/>
              <a:chOff x="0" y="0"/>
              <a:chExt cx="772735" cy="103964"/>
            </a:xfrm>
          </p:grpSpPr>
          <p:sp>
            <p:nvSpPr>
              <p:cNvPr id="8" name="Freeform 8"/>
              <p:cNvSpPr/>
              <p:nvPr/>
            </p:nvSpPr>
            <p:spPr>
              <a:xfrm>
                <a:off x="0" y="0"/>
                <a:ext cx="772735" cy="103964"/>
              </a:xfrm>
              <a:custGeom>
                <a:avLst/>
                <a:gdLst/>
                <a:ahLst/>
                <a:cxnLst/>
                <a:rect l="l" t="t" r="r" b="b"/>
                <a:pathLst>
                  <a:path w="772735" h="103964">
                    <a:moveTo>
                      <a:pt x="51982" y="0"/>
                    </a:moveTo>
                    <a:lnTo>
                      <a:pt x="720753" y="0"/>
                    </a:lnTo>
                    <a:cubicBezTo>
                      <a:pt x="734540" y="0"/>
                      <a:pt x="747762" y="5477"/>
                      <a:pt x="757510" y="15225"/>
                    </a:cubicBezTo>
                    <a:cubicBezTo>
                      <a:pt x="767259" y="24974"/>
                      <a:pt x="772735" y="38196"/>
                      <a:pt x="772735" y="51982"/>
                    </a:cubicBezTo>
                    <a:lnTo>
                      <a:pt x="772735" y="51982"/>
                    </a:lnTo>
                    <a:cubicBezTo>
                      <a:pt x="772735" y="65769"/>
                      <a:pt x="767259" y="78990"/>
                      <a:pt x="757510" y="88739"/>
                    </a:cubicBezTo>
                    <a:cubicBezTo>
                      <a:pt x="747762" y="98487"/>
                      <a:pt x="734540" y="103964"/>
                      <a:pt x="720753" y="103964"/>
                    </a:cubicBezTo>
                    <a:lnTo>
                      <a:pt x="51982" y="103964"/>
                    </a:lnTo>
                    <a:cubicBezTo>
                      <a:pt x="38196" y="103964"/>
                      <a:pt x="24974" y="98487"/>
                      <a:pt x="15225" y="88739"/>
                    </a:cubicBezTo>
                    <a:cubicBezTo>
                      <a:pt x="5477" y="78990"/>
                      <a:pt x="0" y="65769"/>
                      <a:pt x="0" y="51982"/>
                    </a:cubicBezTo>
                    <a:lnTo>
                      <a:pt x="0" y="51982"/>
                    </a:lnTo>
                    <a:cubicBezTo>
                      <a:pt x="0" y="38196"/>
                      <a:pt x="5477" y="24974"/>
                      <a:pt x="15225" y="15225"/>
                    </a:cubicBezTo>
                    <a:cubicBezTo>
                      <a:pt x="24974" y="5477"/>
                      <a:pt x="38196" y="0"/>
                      <a:pt x="51982" y="0"/>
                    </a:cubicBezTo>
                    <a:close/>
                  </a:path>
                </a:pathLst>
              </a:custGeom>
              <a:solidFill>
                <a:srgbClr val="F1F1F1"/>
              </a:solidFill>
            </p:spPr>
            <p:txBody>
              <a:bodyPr/>
              <a:lstStyle/>
              <a:p>
                <a:endParaRPr lang="en-US"/>
              </a:p>
            </p:txBody>
          </p:sp>
          <p:sp>
            <p:nvSpPr>
              <p:cNvPr id="9" name="TextBox 9"/>
              <p:cNvSpPr txBox="1"/>
              <p:nvPr/>
            </p:nvSpPr>
            <p:spPr>
              <a:xfrm>
                <a:off x="0" y="-57150"/>
                <a:ext cx="812800" cy="869950"/>
              </a:xfrm>
              <a:prstGeom prst="rect">
                <a:avLst/>
              </a:prstGeom>
            </p:spPr>
            <p:txBody>
              <a:bodyPr lIns="50800" tIns="50800" rIns="50800" bIns="50800" rtlCol="0" anchor="ctr"/>
              <a:lstStyle/>
              <a:p>
                <a:pPr algn="ctr">
                  <a:lnSpc>
                    <a:spcPts val="3080"/>
                  </a:lnSpc>
                </a:pPr>
                <a:endParaRPr/>
              </a:p>
            </p:txBody>
          </p:sp>
        </p:grpSp>
        <p:pic>
          <p:nvPicPr>
            <p:cNvPr id="10" name="Picture 10"/>
            <p:cNvPicPr>
              <a:picLocks noChangeAspect="1"/>
            </p:cNvPicPr>
            <p:nvPr/>
          </p:nvPicPr>
          <p:blipFill>
            <a:blip r:embed="rId4"/>
            <a:srcRect l="35473" t="3153" r="34666" b="19584"/>
            <a:stretch>
              <a:fillRect/>
            </a:stretch>
          </p:blipFill>
          <p:spPr>
            <a:xfrm>
              <a:off x="222567" y="608645"/>
              <a:ext cx="4225364" cy="8384539"/>
            </a:xfrm>
            <a:prstGeom prst="rect">
              <a:avLst/>
            </a:prstGeom>
          </p:spPr>
        </p:pic>
        <p:pic>
          <p:nvPicPr>
            <p:cNvPr id="11" name="Picture 11"/>
            <p:cNvPicPr>
              <a:picLocks noChangeAspect="1"/>
            </p:cNvPicPr>
            <p:nvPr/>
          </p:nvPicPr>
          <p:blipFill>
            <a:blip r:embed="rId5"/>
            <a:srcRect/>
            <a:stretch>
              <a:fillRect/>
            </a:stretch>
          </p:blipFill>
          <p:spPr>
            <a:xfrm>
              <a:off x="0" y="0"/>
              <a:ext cx="4616953" cy="9233906"/>
            </a:xfrm>
            <a:prstGeom prst="rect">
              <a:avLst/>
            </a:prstGeom>
          </p:spPr>
        </p:pic>
      </p:grpSp>
      <p:sp>
        <p:nvSpPr>
          <p:cNvPr id="12" name="AutoShape 12"/>
          <p:cNvSpPr/>
          <p:nvPr/>
        </p:nvSpPr>
        <p:spPr>
          <a:xfrm>
            <a:off x="1028700" y="3998657"/>
            <a:ext cx="1170379" cy="0"/>
          </a:xfrm>
          <a:prstGeom prst="line">
            <a:avLst/>
          </a:prstGeom>
          <a:ln w="76200" cap="flat">
            <a:solidFill>
              <a:srgbClr val="9BCD4B"/>
            </a:solidFill>
            <a:prstDash val="solid"/>
            <a:headEnd type="none" w="sm" len="sm"/>
            <a:tailEnd type="none" w="sm" len="sm"/>
          </a:ln>
        </p:spPr>
        <p:txBody>
          <a:bodyPr/>
          <a:lstStyle/>
          <a:p>
            <a:endParaRPr lang="en-US"/>
          </a:p>
        </p:txBody>
      </p:sp>
      <p:pic>
        <p:nvPicPr>
          <p:cNvPr id="13" name="Picture 13"/>
          <p:cNvPicPr>
            <a:picLocks noChangeAspect="1"/>
          </p:cNvPicPr>
          <p:nvPr/>
        </p:nvPicPr>
        <p:blipFill>
          <a:blip r:embed="rId6"/>
          <a:srcRect/>
          <a:stretch>
            <a:fillRect/>
          </a:stretch>
        </p:blipFill>
        <p:spPr>
          <a:xfrm>
            <a:off x="17259300" y="9258300"/>
            <a:ext cx="595859" cy="591217"/>
          </a:xfrm>
          <a:prstGeom prst="rect">
            <a:avLst/>
          </a:prstGeom>
        </p:spPr>
      </p:pic>
      <p:pic>
        <p:nvPicPr>
          <p:cNvPr id="14" name="Picture 14"/>
          <p:cNvPicPr>
            <a:picLocks noChangeAspect="1"/>
          </p:cNvPicPr>
          <p:nvPr/>
        </p:nvPicPr>
        <p:blipFill>
          <a:blip r:embed="rId7"/>
          <a:srcRect/>
          <a:stretch>
            <a:fillRect/>
          </a:stretch>
        </p:blipFill>
        <p:spPr>
          <a:xfrm>
            <a:off x="8734457" y="2801914"/>
            <a:ext cx="7485086" cy="7485086"/>
          </a:xfrm>
          <a:prstGeom prst="rect">
            <a:avLst/>
          </a:prstGeom>
        </p:spPr>
      </p:pic>
      <p:sp>
        <p:nvSpPr>
          <p:cNvPr id="15" name="TextBox 15"/>
          <p:cNvSpPr txBox="1"/>
          <p:nvPr/>
        </p:nvSpPr>
        <p:spPr>
          <a:xfrm>
            <a:off x="1028700" y="4450734"/>
            <a:ext cx="8115300" cy="1599786"/>
          </a:xfrm>
          <a:prstGeom prst="rect">
            <a:avLst/>
          </a:prstGeom>
        </p:spPr>
        <p:txBody>
          <a:bodyPr lIns="0" tIns="0" rIns="0" bIns="0" rtlCol="0" anchor="t">
            <a:spAutoFit/>
          </a:bodyPr>
          <a:lstStyle/>
          <a:p>
            <a:pPr marL="0" lvl="0" indent="0" algn="l">
              <a:lnSpc>
                <a:spcPts val="4200"/>
              </a:lnSpc>
              <a:spcBef>
                <a:spcPct val="0"/>
              </a:spcBef>
            </a:pPr>
            <a:r>
              <a:rPr lang="en-US" sz="3000" u="none">
                <a:solidFill>
                  <a:srgbClr val="0E5041"/>
                </a:solidFill>
                <a:latin typeface="Poppins"/>
              </a:rPr>
              <a:t>Communication deliverables integrate findings from research to effectively </a:t>
            </a:r>
          </a:p>
          <a:p>
            <a:pPr marL="0" lvl="0" indent="0" algn="l">
              <a:lnSpc>
                <a:spcPts val="4200"/>
              </a:lnSpc>
              <a:spcBef>
                <a:spcPct val="0"/>
              </a:spcBef>
            </a:pPr>
            <a:r>
              <a:rPr lang="en-US" sz="3000" u="none">
                <a:solidFill>
                  <a:srgbClr val="0E5041"/>
                </a:solidFill>
                <a:latin typeface="Poppins"/>
              </a:rPr>
              <a:t>reach key audiences.</a:t>
            </a:r>
          </a:p>
        </p:txBody>
      </p:sp>
      <p:sp>
        <p:nvSpPr>
          <p:cNvPr id="16" name="TextBox 16"/>
          <p:cNvSpPr txBox="1"/>
          <p:nvPr/>
        </p:nvSpPr>
        <p:spPr>
          <a:xfrm>
            <a:off x="1028700" y="1580089"/>
            <a:ext cx="11448300" cy="2028825"/>
          </a:xfrm>
          <a:prstGeom prst="rect">
            <a:avLst/>
          </a:prstGeom>
        </p:spPr>
        <p:txBody>
          <a:bodyPr lIns="0" tIns="0" rIns="0" bIns="0" rtlCol="0" anchor="t">
            <a:spAutoFit/>
          </a:bodyPr>
          <a:lstStyle/>
          <a:p>
            <a:pPr>
              <a:lnSpc>
                <a:spcPts val="7500"/>
              </a:lnSpc>
            </a:pPr>
            <a:r>
              <a:rPr lang="en-US" sz="7500">
                <a:solidFill>
                  <a:srgbClr val="0E5041"/>
                </a:solidFill>
                <a:latin typeface="Poppins ExtraBold Bold"/>
              </a:rPr>
              <a:t>COMMUNICATION </a:t>
            </a:r>
          </a:p>
          <a:p>
            <a:pPr marL="0" lvl="0" indent="0" algn="l">
              <a:lnSpc>
                <a:spcPts val="7500"/>
              </a:lnSpc>
              <a:spcBef>
                <a:spcPct val="0"/>
              </a:spcBef>
            </a:pPr>
            <a:r>
              <a:rPr lang="en-US" sz="7500">
                <a:solidFill>
                  <a:srgbClr val="0E5041"/>
                </a:solidFill>
                <a:latin typeface="Poppins ExtraBold Bold"/>
              </a:rPr>
              <a:t>&amp; OUTREACH</a:t>
            </a:r>
          </a:p>
        </p:txBody>
      </p:sp>
      <p:sp>
        <p:nvSpPr>
          <p:cNvPr id="17" name="TextBox 17"/>
          <p:cNvSpPr txBox="1"/>
          <p:nvPr/>
        </p:nvSpPr>
        <p:spPr>
          <a:xfrm>
            <a:off x="1028700" y="6421995"/>
            <a:ext cx="8115300" cy="539612"/>
          </a:xfrm>
          <a:prstGeom prst="rect">
            <a:avLst/>
          </a:prstGeom>
        </p:spPr>
        <p:txBody>
          <a:bodyPr lIns="0" tIns="0" rIns="0" bIns="0" rtlCol="0" anchor="t">
            <a:spAutoFit/>
          </a:bodyPr>
          <a:lstStyle/>
          <a:p>
            <a:pPr marL="0" lvl="0" indent="0" algn="l">
              <a:lnSpc>
                <a:spcPts val="4200"/>
              </a:lnSpc>
              <a:spcBef>
                <a:spcPct val="0"/>
              </a:spcBef>
            </a:pPr>
            <a:r>
              <a:rPr lang="en-US" sz="3000">
                <a:solidFill>
                  <a:srgbClr val="0E5041"/>
                </a:solidFill>
                <a:latin typeface="Poppins"/>
              </a:rPr>
              <a:t>Examples include:</a:t>
            </a:r>
          </a:p>
        </p:txBody>
      </p:sp>
      <p:sp>
        <p:nvSpPr>
          <p:cNvPr id="18" name="TextBox 18"/>
          <p:cNvSpPr txBox="1"/>
          <p:nvPr/>
        </p:nvSpPr>
        <p:spPr>
          <a:xfrm>
            <a:off x="1028700" y="7128427"/>
            <a:ext cx="8468849" cy="2129873"/>
          </a:xfrm>
          <a:prstGeom prst="rect">
            <a:avLst/>
          </a:prstGeom>
        </p:spPr>
        <p:txBody>
          <a:bodyPr lIns="0" tIns="0" rIns="0" bIns="0" rtlCol="0" anchor="t">
            <a:spAutoFit/>
          </a:bodyPr>
          <a:lstStyle/>
          <a:p>
            <a:pPr marL="647700" lvl="1" indent="-323850">
              <a:lnSpc>
                <a:spcPts val="4200"/>
              </a:lnSpc>
              <a:buFont typeface="Arial"/>
              <a:buChar char="•"/>
            </a:pPr>
            <a:r>
              <a:rPr lang="en-US" sz="3000">
                <a:solidFill>
                  <a:srgbClr val="0E5041"/>
                </a:solidFill>
                <a:latin typeface="Poppins"/>
              </a:rPr>
              <a:t>Issue guides</a:t>
            </a:r>
          </a:p>
          <a:p>
            <a:pPr marL="647700" lvl="1" indent="-323850">
              <a:lnSpc>
                <a:spcPts val="4200"/>
              </a:lnSpc>
              <a:buFont typeface="Arial"/>
              <a:buChar char="•"/>
            </a:pPr>
            <a:r>
              <a:rPr lang="en-US" sz="3000">
                <a:solidFill>
                  <a:srgbClr val="0E5041"/>
                </a:solidFill>
                <a:latin typeface="Poppins"/>
              </a:rPr>
              <a:t>Communication toolkits</a:t>
            </a:r>
          </a:p>
          <a:p>
            <a:pPr marL="647700" lvl="1" indent="-323850">
              <a:lnSpc>
                <a:spcPts val="4200"/>
              </a:lnSpc>
              <a:buFont typeface="Arial"/>
              <a:buChar char="•"/>
            </a:pPr>
            <a:r>
              <a:rPr lang="en-US" sz="3000">
                <a:solidFill>
                  <a:srgbClr val="0E5041"/>
                </a:solidFill>
                <a:latin typeface="Poppins"/>
              </a:rPr>
              <a:t>Social media graphics</a:t>
            </a:r>
          </a:p>
          <a:p>
            <a:pPr marL="647700" lvl="1" indent="-323850" algn="l">
              <a:lnSpc>
                <a:spcPts val="4200"/>
              </a:lnSpc>
              <a:buFont typeface="Arial"/>
              <a:buChar char="•"/>
            </a:pPr>
            <a:r>
              <a:rPr lang="en-US" sz="3000">
                <a:solidFill>
                  <a:srgbClr val="0E5041"/>
                </a:solidFill>
                <a:latin typeface="Poppins"/>
              </a:rPr>
              <a:t>News stories / blog posts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B30E5DCD563A84F81864A7B064EF84C" ma:contentTypeVersion="9" ma:contentTypeDescription="Create a new document." ma:contentTypeScope="" ma:versionID="9fe1d5d6f8f0ebbfde26447adb811e32">
  <xsd:schema xmlns:xsd="http://www.w3.org/2001/XMLSchema" xmlns:xs="http://www.w3.org/2001/XMLSchema" xmlns:p="http://schemas.microsoft.com/office/2006/metadata/properties" xmlns:ns2="bf30399c-7386-4716-b053-59e54a6f9e93" targetNamespace="http://schemas.microsoft.com/office/2006/metadata/properties" ma:root="true" ma:fieldsID="26c22f5b776c922b589394144505a3b9" ns2:_="">
    <xsd:import namespace="bf30399c-7386-4716-b053-59e54a6f9e9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0399c-7386-4716-b053-59e54a6f9e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4E93BC3-C5EA-4248-A6CD-1D77AA1B2CB8}">
  <ds:schemaRefs>
    <ds:schemaRef ds:uri="http://schemas.microsoft.com/sharepoint/v3/contenttype/forms"/>
  </ds:schemaRefs>
</ds:datastoreItem>
</file>

<file path=customXml/itemProps2.xml><?xml version="1.0" encoding="utf-8"?>
<ds:datastoreItem xmlns:ds="http://schemas.openxmlformats.org/officeDocument/2006/customXml" ds:itemID="{4944FA5A-62C6-4D04-B110-9EC894F5E8D9}">
  <ds:schemaRefs>
    <ds:schemaRef ds:uri="bf30399c-7386-4716-b053-59e54a6f9e9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0EBB0FD-A3C4-4F57-8369-498F662B8F11}">
  <ds:schemaRefs>
    <ds:schemaRef ds:uri="http://schemas.openxmlformats.org/package/2006/metadata/core-properties"/>
    <ds:schemaRef ds:uri="http://schemas.microsoft.com/office/2006/documentManagement/types"/>
    <ds:schemaRef ds:uri="http://www.w3.org/XML/1998/namespace"/>
    <ds:schemaRef ds:uri="http://purl.org/dc/dcmitype/"/>
    <ds:schemaRef ds:uri="http://purl.org/dc/terms/"/>
    <ds:schemaRef ds:uri="bf30399c-7386-4716-b053-59e54a6f9e93"/>
    <ds:schemaRef ds:uri="http://schemas.microsoft.com/office/infopath/2007/PartnerControl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0</TotalTime>
  <Words>3152</Words>
  <Application>Microsoft Macintosh PowerPoint</Application>
  <PresentationFormat>Custom</PresentationFormat>
  <Paragraphs>685</Paragraphs>
  <Slides>51</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51</vt:i4>
      </vt:variant>
    </vt:vector>
  </HeadingPairs>
  <TitlesOfParts>
    <vt:vector size="61" baseType="lpstr">
      <vt:lpstr>Poppins Bold</vt:lpstr>
      <vt:lpstr>Arial</vt:lpstr>
      <vt:lpstr>Poppins</vt:lpstr>
      <vt:lpstr>Poppins ExtraBold Bold</vt:lpstr>
      <vt:lpstr>Nunito Sans Black</vt:lpstr>
      <vt:lpstr>Calibri</vt:lpstr>
      <vt:lpstr>Poppins ExtraBold</vt:lpstr>
      <vt:lpstr>Courier New</vt:lpstr>
      <vt:lpstr>Poppins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Survey Question Block 1</vt:lpstr>
      <vt:lpstr>Survey Question Block 2</vt:lpstr>
      <vt:lpstr>PowerPoint Presentation</vt:lpstr>
      <vt:lpstr>PowerPoint Presentation</vt:lpstr>
      <vt:lpstr>PowerPoint Presentation</vt:lpstr>
      <vt:lpstr>PowerPoint Presentation</vt:lpstr>
      <vt:lpstr>Survey Question Block 3</vt:lpstr>
      <vt:lpstr>Survey Question Block 4</vt:lpstr>
      <vt:lpstr>PowerPoint Presentation</vt:lpstr>
      <vt:lpstr>PowerPoint Presentation</vt:lpstr>
      <vt:lpstr>PowerPoint Presentation</vt:lpstr>
      <vt:lpstr>PowerPoint Presentation</vt:lpstr>
      <vt:lpstr>Survey Question Block 5</vt:lpstr>
      <vt:lpstr>Survey Question Block 6</vt:lpstr>
      <vt:lpstr>PowerPoint Presentation</vt:lpstr>
      <vt:lpstr>PowerPoint Presentation</vt:lpstr>
      <vt:lpstr>PowerPoint Presentation</vt:lpstr>
      <vt:lpstr>PowerPoint Presentation</vt:lpstr>
      <vt:lpstr>Survey Question Block 7</vt:lpstr>
      <vt:lpstr>PowerPoint Presentation</vt:lpstr>
      <vt:lpstr>PowerPoint Presentation</vt:lpstr>
      <vt:lpstr>PowerPoint Presentation</vt:lpstr>
      <vt:lpstr>PowerPoint Presentation</vt:lpstr>
      <vt:lpstr>PowerPoint Presentation</vt:lpstr>
      <vt:lpstr>PowerPoint Presentation</vt:lpstr>
      <vt:lpstr>Survey Question Block 8</vt:lpstr>
      <vt:lpstr>Survey Question Block 9</vt:lpstr>
      <vt:lpstr>Survey question Block 10</vt:lpstr>
      <vt:lpstr>PowerPoint Presentation</vt:lpstr>
      <vt:lpstr>PowerPoint Presentation</vt:lpstr>
      <vt:lpstr>PowerPoint Presentation</vt:lpstr>
      <vt:lpstr>PowerPoint Presentation</vt:lpstr>
      <vt:lpstr>Survey Question Block 11</vt:lpstr>
      <vt:lpstr>Survey Question Block 12</vt:lpstr>
      <vt:lpstr>Survey Question Block 13 </vt:lpstr>
      <vt:lpstr>PowerPoint Presentation</vt:lpstr>
      <vt:lpstr>PowerPoint Presentation</vt:lpstr>
      <vt:lpstr>Survey Question Block 14</vt:lpstr>
      <vt:lpstr>Survey Question Block 15</vt:lpstr>
      <vt:lpstr>Survey Question Block 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PIE Center?</dc:title>
  <cp:lastModifiedBy>Baker,Lauri May</cp:lastModifiedBy>
  <cp:revision>1</cp:revision>
  <dcterms:created xsi:type="dcterms:W3CDTF">2006-08-16T00:00:00Z</dcterms:created>
  <dcterms:modified xsi:type="dcterms:W3CDTF">2024-06-10T13:31:39Z</dcterms:modified>
  <dc:identifier>DAFeZ1n-6So</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0x0101003B30E5DCD563A84F81864A7B064EF84C</vt:lpwstr>
  </property>
  <property fmtid="{D5CDD505-2E9C-101B-9397-08002B2CF9AE}" pid="3" name="MediaServiceImageTags">
    <vt:lpwstr/>
  </property>
</Properties>
</file>